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FD75-4BC4-438D-8E1C-45EC3D224D4B}" type="datetimeFigureOut">
              <a:rPr lang="tr-TR" smtClean="0"/>
              <a:t>27.10.2023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7924-99CE-4E05-97E0-AB79119337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0395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FD75-4BC4-438D-8E1C-45EC3D224D4B}" type="datetimeFigureOut">
              <a:rPr lang="tr-TR" smtClean="0"/>
              <a:t>27.10.2023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7924-99CE-4E05-97E0-AB79119337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295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FD75-4BC4-438D-8E1C-45EC3D224D4B}" type="datetimeFigureOut">
              <a:rPr lang="tr-TR" smtClean="0"/>
              <a:t>27.10.2023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7924-99CE-4E05-97E0-AB79119337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773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FD75-4BC4-438D-8E1C-45EC3D224D4B}" type="datetimeFigureOut">
              <a:rPr lang="tr-TR" smtClean="0"/>
              <a:t>27.10.2023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7924-99CE-4E05-97E0-AB79119337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8910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FD75-4BC4-438D-8E1C-45EC3D224D4B}" type="datetimeFigureOut">
              <a:rPr lang="tr-TR" smtClean="0"/>
              <a:t>27.10.2023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7924-99CE-4E05-97E0-AB79119337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880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FD75-4BC4-438D-8E1C-45EC3D224D4B}" type="datetimeFigureOut">
              <a:rPr lang="tr-TR" smtClean="0"/>
              <a:t>27.10.2023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7924-99CE-4E05-97E0-AB79119337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0742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FD75-4BC4-438D-8E1C-45EC3D224D4B}" type="datetimeFigureOut">
              <a:rPr lang="tr-TR" smtClean="0"/>
              <a:t>27.10.2023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7924-99CE-4E05-97E0-AB79119337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683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FD75-4BC4-438D-8E1C-45EC3D224D4B}" type="datetimeFigureOut">
              <a:rPr lang="tr-TR" smtClean="0"/>
              <a:t>27.10.2023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7924-99CE-4E05-97E0-AB79119337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512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FD75-4BC4-438D-8E1C-45EC3D224D4B}" type="datetimeFigureOut">
              <a:rPr lang="tr-TR" smtClean="0"/>
              <a:t>27.10.2023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7924-99CE-4E05-97E0-AB79119337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9321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FD75-4BC4-438D-8E1C-45EC3D224D4B}" type="datetimeFigureOut">
              <a:rPr lang="tr-TR" smtClean="0"/>
              <a:t>27.10.2023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7924-99CE-4E05-97E0-AB79119337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3984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FD75-4BC4-438D-8E1C-45EC3D224D4B}" type="datetimeFigureOut">
              <a:rPr lang="tr-TR" smtClean="0"/>
              <a:t>27.10.2023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7924-99CE-4E05-97E0-AB79119337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6307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3FD75-4BC4-438D-8E1C-45EC3D224D4B}" type="datetimeFigureOut">
              <a:rPr lang="tr-TR" smtClean="0"/>
              <a:t>27.10.2023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57924-99CE-4E05-97E0-AB79119337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995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329" y="242355"/>
            <a:ext cx="5400000" cy="4821428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401329" y="242355"/>
            <a:ext cx="6509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Aşağıdaki blok diyagramı indirgeyerek giriş ve çıkış arasındaki transfer fonksiyonunu elde ediniz.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6586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46" y="722949"/>
            <a:ext cx="5902876" cy="3090934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439615" y="246185"/>
            <a:ext cx="2655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Çözüm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4321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927" y="1090460"/>
            <a:ext cx="5400000" cy="3103292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401329" y="242355"/>
            <a:ext cx="6509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Aşağıdaki blok diyagramı indirgeyerek giriş ve çıkış arasındaki transfer fonksiyonunu elde ediniz.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089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97" y="850428"/>
            <a:ext cx="5201376" cy="3258005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439615" y="246185"/>
            <a:ext cx="2655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Çözüm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7346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051" y="1233714"/>
            <a:ext cx="5106113" cy="1981477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401329" y="242355"/>
            <a:ext cx="6509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Aşağıdaki blok diyagramı indirgeyerek giriş ve çıkış arasındaki transfer fonksiyonunu elde ediniz.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2521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253" y="156620"/>
            <a:ext cx="5400000" cy="2130770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439615" y="246185"/>
            <a:ext cx="2655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Çözüm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619" y="2215812"/>
            <a:ext cx="7200000" cy="4170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141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947" y="1559079"/>
            <a:ext cx="6445467" cy="2300744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401329" y="242355"/>
            <a:ext cx="68699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Aşağıdaki blok diyagramı indirgeyerek </a:t>
            </a:r>
          </a:p>
          <a:p>
            <a:r>
              <a:rPr lang="tr-TR" dirty="0" smtClean="0"/>
              <a:t>a.) giriş ve çıkış arasındaki </a:t>
            </a:r>
            <a:r>
              <a:rPr lang="tr-TR" dirty="0" smtClean="0"/>
              <a:t>transfer fonksiyonunu elde ediniz</a:t>
            </a:r>
            <a:endParaRPr lang="tr-TR" dirty="0" smtClean="0"/>
          </a:p>
          <a:p>
            <a:r>
              <a:rPr lang="tr-TR" dirty="0" smtClean="0"/>
              <a:t>b.) bozucu  giriş ile çıkış arasındaki </a:t>
            </a:r>
            <a:r>
              <a:rPr lang="tr-TR" dirty="0" smtClean="0"/>
              <a:t>transfer fonksiyonunu elde ediniz</a:t>
            </a:r>
          </a:p>
          <a:p>
            <a:r>
              <a:rPr lang="tr-TR" dirty="0" smtClean="0"/>
              <a:t>c.) her iki girişin etkisi altındaki çıkışın transfer fonksiyonunu elde ediniz.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8071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362" y="1544066"/>
            <a:ext cx="9337276" cy="3769867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439615" y="246185"/>
            <a:ext cx="2655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Çözüm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3910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81</Words>
  <Application>Microsoft Office PowerPoint</Application>
  <PresentationFormat>Geniş ekran</PresentationFormat>
  <Paragraphs>11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3</cp:revision>
  <dcterms:created xsi:type="dcterms:W3CDTF">2023-10-27T09:13:18Z</dcterms:created>
  <dcterms:modified xsi:type="dcterms:W3CDTF">2023-10-27T10:01:09Z</dcterms:modified>
</cp:coreProperties>
</file>