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46"/>
  </p:notesMasterIdLst>
  <p:sldIdLst>
    <p:sldId id="307" r:id="rId2"/>
    <p:sldId id="342" r:id="rId3"/>
    <p:sldId id="309" r:id="rId4"/>
    <p:sldId id="310" r:id="rId5"/>
    <p:sldId id="312" r:id="rId6"/>
    <p:sldId id="256" r:id="rId7"/>
    <p:sldId id="311" r:id="rId8"/>
    <p:sldId id="314" r:id="rId9"/>
    <p:sldId id="346" r:id="rId10"/>
    <p:sldId id="315" r:id="rId11"/>
    <p:sldId id="343" r:id="rId12"/>
    <p:sldId id="313" r:id="rId13"/>
    <p:sldId id="316" r:id="rId14"/>
    <p:sldId id="318" r:id="rId15"/>
    <p:sldId id="319" r:id="rId16"/>
    <p:sldId id="344" r:id="rId17"/>
    <p:sldId id="320" r:id="rId18"/>
    <p:sldId id="321" r:id="rId19"/>
    <p:sldId id="345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47" r:id="rId36"/>
    <p:sldId id="348" r:id="rId37"/>
    <p:sldId id="349" r:id="rId38"/>
    <p:sldId id="339" r:id="rId39"/>
    <p:sldId id="350" r:id="rId40"/>
    <p:sldId id="351" r:id="rId41"/>
    <p:sldId id="352" r:id="rId42"/>
    <p:sldId id="340" r:id="rId43"/>
    <p:sldId id="353" r:id="rId44"/>
    <p:sldId id="341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101" autoAdjust="0"/>
  </p:normalViewPr>
  <p:slideViewPr>
    <p:cSldViewPr snapToGrid="0">
      <p:cViewPr varScale="1">
        <p:scale>
          <a:sx n="103" d="100"/>
          <a:sy n="103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5F05B5-8900-4FAB-85D9-C639B41F069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07F9F5-CFF7-4B08-8049-79F56116A0A8}">
      <dgm:prSet phldrT="[Text]"/>
      <dgm:spPr/>
      <dgm:t>
        <a:bodyPr/>
        <a:lstStyle/>
        <a:p>
          <a:r>
            <a:rPr lang="tr-TR" dirty="0" smtClean="0"/>
            <a:t>Mekanizma Çalışmaları</a:t>
          </a:r>
          <a:endParaRPr lang="en-US" dirty="0"/>
        </a:p>
      </dgm:t>
    </dgm:pt>
    <dgm:pt modelId="{95E056BD-9CC3-48C8-9BB8-9D289BA47AAD}" type="parTrans" cxnId="{8C431085-1345-4C5F-847B-E1547BE5AC08}">
      <dgm:prSet/>
      <dgm:spPr/>
      <dgm:t>
        <a:bodyPr/>
        <a:lstStyle/>
        <a:p>
          <a:endParaRPr lang="en-US"/>
        </a:p>
      </dgm:t>
    </dgm:pt>
    <dgm:pt modelId="{774F52DB-4010-4B61-AE28-D849670332F3}" type="sibTrans" cxnId="{8C431085-1345-4C5F-847B-E1547BE5AC08}">
      <dgm:prSet/>
      <dgm:spPr/>
      <dgm:t>
        <a:bodyPr/>
        <a:lstStyle/>
        <a:p>
          <a:endParaRPr lang="en-US"/>
        </a:p>
      </dgm:t>
    </dgm:pt>
    <dgm:pt modelId="{8475616B-25E9-426D-8F41-573CD94B52F0}" type="asst">
      <dgm:prSet phldrT="[Text]"/>
      <dgm:spPr/>
      <dgm:t>
        <a:bodyPr/>
        <a:lstStyle/>
        <a:p>
          <a:r>
            <a:rPr lang="tr-TR" dirty="0" smtClean="0"/>
            <a:t>Analiz, (Mekanizma Biliniyor)</a:t>
          </a:r>
          <a:endParaRPr lang="en-US" dirty="0"/>
        </a:p>
      </dgm:t>
    </dgm:pt>
    <dgm:pt modelId="{E7C15FFA-8148-4CD0-9DE9-E4FF5F5ACE0A}" type="parTrans" cxnId="{F92E7CCD-B511-4A4A-93D8-8769B6333AF2}">
      <dgm:prSet/>
      <dgm:spPr/>
      <dgm:t>
        <a:bodyPr/>
        <a:lstStyle/>
        <a:p>
          <a:endParaRPr lang="en-US"/>
        </a:p>
      </dgm:t>
    </dgm:pt>
    <dgm:pt modelId="{FE53409B-1140-4573-9D76-5B3DDF6746B9}" type="sibTrans" cxnId="{F92E7CCD-B511-4A4A-93D8-8769B6333AF2}">
      <dgm:prSet/>
      <dgm:spPr/>
      <dgm:t>
        <a:bodyPr/>
        <a:lstStyle/>
        <a:p>
          <a:endParaRPr lang="en-US"/>
        </a:p>
      </dgm:t>
    </dgm:pt>
    <dgm:pt modelId="{DF71102D-9DD0-44B9-9BA2-C5D2DE4E70F2}" type="asst">
      <dgm:prSet/>
      <dgm:spPr/>
      <dgm:t>
        <a:bodyPr/>
        <a:lstStyle/>
        <a:p>
          <a:r>
            <a:rPr lang="tr-TR" dirty="0" smtClean="0"/>
            <a:t>Sentez, (Mekanizma Bilinmiyor)</a:t>
          </a:r>
          <a:endParaRPr lang="en-US" dirty="0"/>
        </a:p>
      </dgm:t>
    </dgm:pt>
    <dgm:pt modelId="{4E4748A9-558D-4993-BC82-63C0B67F7F11}" type="parTrans" cxnId="{5695EC6B-9834-44FE-BDD4-558C01EB7F50}">
      <dgm:prSet/>
      <dgm:spPr/>
      <dgm:t>
        <a:bodyPr/>
        <a:lstStyle/>
        <a:p>
          <a:endParaRPr lang="en-US"/>
        </a:p>
      </dgm:t>
    </dgm:pt>
    <dgm:pt modelId="{4DC58323-5F50-4387-8EEE-586322CF5202}" type="sibTrans" cxnId="{5695EC6B-9834-44FE-BDD4-558C01EB7F50}">
      <dgm:prSet/>
      <dgm:spPr/>
      <dgm:t>
        <a:bodyPr/>
        <a:lstStyle/>
        <a:p>
          <a:endParaRPr lang="en-US"/>
        </a:p>
      </dgm:t>
    </dgm:pt>
    <dgm:pt modelId="{32D819F9-1C12-4E98-8E1F-A58FB0B58139}" type="asst">
      <dgm:prSet/>
      <dgm:spPr/>
      <dgm:t>
        <a:bodyPr/>
        <a:lstStyle/>
        <a:p>
          <a:r>
            <a:rPr lang="tr-TR" dirty="0" smtClean="0"/>
            <a:t>Kinematik Analiz</a:t>
          </a:r>
          <a:endParaRPr lang="en-US" dirty="0"/>
        </a:p>
      </dgm:t>
    </dgm:pt>
    <dgm:pt modelId="{5E5F21BA-A93A-4643-94A3-D789C6C6D662}" type="parTrans" cxnId="{C2F8BC7C-E584-48CC-9723-6FE8F1B3F13C}">
      <dgm:prSet/>
      <dgm:spPr/>
      <dgm:t>
        <a:bodyPr/>
        <a:lstStyle/>
        <a:p>
          <a:endParaRPr lang="en-US"/>
        </a:p>
      </dgm:t>
    </dgm:pt>
    <dgm:pt modelId="{83919FD5-45CF-4A03-9FFD-84A16042A59E}" type="sibTrans" cxnId="{C2F8BC7C-E584-48CC-9723-6FE8F1B3F13C}">
      <dgm:prSet/>
      <dgm:spPr/>
      <dgm:t>
        <a:bodyPr/>
        <a:lstStyle/>
        <a:p>
          <a:endParaRPr lang="en-US"/>
        </a:p>
      </dgm:t>
    </dgm:pt>
    <dgm:pt modelId="{6A98BD66-A322-48E2-BB16-3AD4B22CC819}" type="asst">
      <dgm:prSet/>
      <dgm:spPr/>
      <dgm:t>
        <a:bodyPr/>
        <a:lstStyle/>
        <a:p>
          <a:r>
            <a:rPr lang="tr-TR" dirty="0" smtClean="0"/>
            <a:t>Kuvvet Analizi</a:t>
          </a:r>
          <a:endParaRPr lang="en-US" dirty="0"/>
        </a:p>
      </dgm:t>
    </dgm:pt>
    <dgm:pt modelId="{DBA9AF12-14CA-48EF-93B8-B30F413FACE7}" type="parTrans" cxnId="{E4A0F520-F2FF-400C-9CF0-97DBD7E82DB2}">
      <dgm:prSet/>
      <dgm:spPr/>
      <dgm:t>
        <a:bodyPr/>
        <a:lstStyle/>
        <a:p>
          <a:endParaRPr lang="en-US"/>
        </a:p>
      </dgm:t>
    </dgm:pt>
    <dgm:pt modelId="{D73C33E5-015E-4E38-808C-A8A18C4D66BC}" type="sibTrans" cxnId="{E4A0F520-F2FF-400C-9CF0-97DBD7E82DB2}">
      <dgm:prSet/>
      <dgm:spPr/>
      <dgm:t>
        <a:bodyPr/>
        <a:lstStyle/>
        <a:p>
          <a:endParaRPr lang="en-US"/>
        </a:p>
      </dgm:t>
    </dgm:pt>
    <dgm:pt modelId="{BFBEFA45-0B4C-4D8F-A506-BDE241E19C79}" type="asst">
      <dgm:prSet/>
      <dgm:spPr/>
      <dgm:t>
        <a:bodyPr/>
        <a:lstStyle/>
        <a:p>
          <a:r>
            <a:rPr lang="tr-TR" dirty="0" smtClean="0"/>
            <a:t>Tipin Belirlenmesi</a:t>
          </a:r>
          <a:endParaRPr lang="en-US" dirty="0"/>
        </a:p>
      </dgm:t>
    </dgm:pt>
    <dgm:pt modelId="{6D19BA24-55C4-45CA-8AA1-F8D0C2A070EE}" type="parTrans" cxnId="{567F7475-D5E2-4EDF-99A8-7B59EFEB3A18}">
      <dgm:prSet/>
      <dgm:spPr/>
      <dgm:t>
        <a:bodyPr/>
        <a:lstStyle/>
        <a:p>
          <a:endParaRPr lang="en-US"/>
        </a:p>
      </dgm:t>
    </dgm:pt>
    <dgm:pt modelId="{C1A690CF-39FF-4DFE-83D4-A8F8CB0910C9}" type="sibTrans" cxnId="{567F7475-D5E2-4EDF-99A8-7B59EFEB3A18}">
      <dgm:prSet/>
      <dgm:spPr/>
      <dgm:t>
        <a:bodyPr/>
        <a:lstStyle/>
        <a:p>
          <a:endParaRPr lang="en-US"/>
        </a:p>
      </dgm:t>
    </dgm:pt>
    <dgm:pt modelId="{66DC8CA0-3EDC-4AE5-AE28-ECD95F4DB0C6}" type="asst">
      <dgm:prSet/>
      <dgm:spPr/>
      <dgm:t>
        <a:bodyPr/>
        <a:lstStyle/>
        <a:p>
          <a:r>
            <a:rPr lang="tr-TR" dirty="0" smtClean="0"/>
            <a:t>Konum</a:t>
          </a:r>
          <a:endParaRPr lang="en-US" dirty="0"/>
        </a:p>
      </dgm:t>
    </dgm:pt>
    <dgm:pt modelId="{B923CA69-5C51-4209-AFB0-502469F82880}" type="parTrans" cxnId="{E7D4BE21-C378-4248-B11D-64828D9ED183}">
      <dgm:prSet/>
      <dgm:spPr/>
      <dgm:t>
        <a:bodyPr/>
        <a:lstStyle/>
        <a:p>
          <a:endParaRPr lang="en-US"/>
        </a:p>
      </dgm:t>
    </dgm:pt>
    <dgm:pt modelId="{9C8C1546-E982-4D45-925B-0FBC90C31034}" type="sibTrans" cxnId="{E7D4BE21-C378-4248-B11D-64828D9ED183}">
      <dgm:prSet/>
      <dgm:spPr/>
      <dgm:t>
        <a:bodyPr/>
        <a:lstStyle/>
        <a:p>
          <a:endParaRPr lang="en-US"/>
        </a:p>
      </dgm:t>
    </dgm:pt>
    <dgm:pt modelId="{5F4B93A5-0149-41F6-8B9D-05D146E9221F}" type="asst">
      <dgm:prSet/>
      <dgm:spPr/>
      <dgm:t>
        <a:bodyPr/>
        <a:lstStyle/>
        <a:p>
          <a:r>
            <a:rPr lang="tr-TR" dirty="0" smtClean="0"/>
            <a:t>Hız</a:t>
          </a:r>
          <a:endParaRPr lang="en-US" dirty="0"/>
        </a:p>
      </dgm:t>
    </dgm:pt>
    <dgm:pt modelId="{3DE2211A-CC81-4080-9746-916DC27E5488}" type="parTrans" cxnId="{F1DE22CB-9F46-47F9-A7BF-862F75088D1F}">
      <dgm:prSet/>
      <dgm:spPr/>
      <dgm:t>
        <a:bodyPr/>
        <a:lstStyle/>
        <a:p>
          <a:endParaRPr lang="en-US"/>
        </a:p>
      </dgm:t>
    </dgm:pt>
    <dgm:pt modelId="{E3B78D67-61B6-4828-B5AD-05060FE38930}" type="sibTrans" cxnId="{F1DE22CB-9F46-47F9-A7BF-862F75088D1F}">
      <dgm:prSet/>
      <dgm:spPr/>
      <dgm:t>
        <a:bodyPr/>
        <a:lstStyle/>
        <a:p>
          <a:endParaRPr lang="en-US"/>
        </a:p>
      </dgm:t>
    </dgm:pt>
    <dgm:pt modelId="{33A69EE0-322B-4C72-A1AE-1A15E418F880}" type="asst">
      <dgm:prSet/>
      <dgm:spPr/>
      <dgm:t>
        <a:bodyPr/>
        <a:lstStyle/>
        <a:p>
          <a:r>
            <a:rPr lang="tr-TR" dirty="0" smtClean="0"/>
            <a:t>İvme</a:t>
          </a:r>
          <a:endParaRPr lang="en-US" dirty="0"/>
        </a:p>
      </dgm:t>
    </dgm:pt>
    <dgm:pt modelId="{B7A648BE-162C-4BEF-84EE-2BB91B254AB1}" type="parTrans" cxnId="{8DF9E773-0E5D-4580-B7BA-A453E94BFF75}">
      <dgm:prSet/>
      <dgm:spPr/>
      <dgm:t>
        <a:bodyPr/>
        <a:lstStyle/>
        <a:p>
          <a:endParaRPr lang="en-US"/>
        </a:p>
      </dgm:t>
    </dgm:pt>
    <dgm:pt modelId="{99C42944-E2B1-4076-AFFF-6B4799639CB6}" type="sibTrans" cxnId="{8DF9E773-0E5D-4580-B7BA-A453E94BFF75}">
      <dgm:prSet/>
      <dgm:spPr/>
      <dgm:t>
        <a:bodyPr/>
        <a:lstStyle/>
        <a:p>
          <a:endParaRPr lang="en-US"/>
        </a:p>
      </dgm:t>
    </dgm:pt>
    <dgm:pt modelId="{0B033383-0BF3-416E-B55E-91E1C0E86392}">
      <dgm:prSet/>
      <dgm:spPr/>
      <dgm:t>
        <a:bodyPr/>
        <a:lstStyle/>
        <a:p>
          <a:r>
            <a:rPr lang="tr-TR" dirty="0" smtClean="0"/>
            <a:t>Statik</a:t>
          </a:r>
          <a:endParaRPr lang="en-US" dirty="0"/>
        </a:p>
      </dgm:t>
    </dgm:pt>
    <dgm:pt modelId="{11BA0BA7-0E4D-42AB-9C28-D2C424731E23}" type="parTrans" cxnId="{AEA99279-39A1-4791-82F1-9BC0FCC0A7AE}">
      <dgm:prSet/>
      <dgm:spPr/>
      <dgm:t>
        <a:bodyPr/>
        <a:lstStyle/>
        <a:p>
          <a:endParaRPr lang="en-US"/>
        </a:p>
      </dgm:t>
    </dgm:pt>
    <dgm:pt modelId="{0695EAF7-1C76-47A7-A856-2669A22F59E0}" type="sibTrans" cxnId="{AEA99279-39A1-4791-82F1-9BC0FCC0A7AE}">
      <dgm:prSet/>
      <dgm:spPr/>
      <dgm:t>
        <a:bodyPr/>
        <a:lstStyle/>
        <a:p>
          <a:endParaRPr lang="en-US"/>
        </a:p>
      </dgm:t>
    </dgm:pt>
    <dgm:pt modelId="{B911E82B-783D-4EE8-88EB-6F35B6B95413}">
      <dgm:prSet/>
      <dgm:spPr/>
      <dgm:t>
        <a:bodyPr/>
        <a:lstStyle/>
        <a:p>
          <a:r>
            <a:rPr lang="tr-TR" dirty="0" smtClean="0"/>
            <a:t>Dinamik</a:t>
          </a:r>
          <a:endParaRPr lang="en-US" dirty="0"/>
        </a:p>
      </dgm:t>
    </dgm:pt>
    <dgm:pt modelId="{4FBD8893-6BDA-431A-87F4-FF29B9170F9B}" type="parTrans" cxnId="{C8A2E2A4-5129-452A-9208-033E9C427530}">
      <dgm:prSet/>
      <dgm:spPr/>
      <dgm:t>
        <a:bodyPr/>
        <a:lstStyle/>
        <a:p>
          <a:endParaRPr lang="en-US"/>
        </a:p>
      </dgm:t>
    </dgm:pt>
    <dgm:pt modelId="{EE2061D8-E93A-4BDF-8EC1-3D0E020E7AF2}" type="sibTrans" cxnId="{C8A2E2A4-5129-452A-9208-033E9C427530}">
      <dgm:prSet/>
      <dgm:spPr/>
      <dgm:t>
        <a:bodyPr/>
        <a:lstStyle/>
        <a:p>
          <a:endParaRPr lang="en-US"/>
        </a:p>
      </dgm:t>
    </dgm:pt>
    <dgm:pt modelId="{82001F36-93A6-46D8-926A-90DC02BF65DB}">
      <dgm:prSet/>
      <dgm:spPr/>
      <dgm:t>
        <a:bodyPr/>
        <a:lstStyle/>
        <a:p>
          <a:r>
            <a:rPr lang="tr-TR" dirty="0" smtClean="0"/>
            <a:t>İşlevsel Sentez, (hangisini tercih etmeliyiz)</a:t>
          </a:r>
          <a:endParaRPr lang="en-US" dirty="0"/>
        </a:p>
      </dgm:t>
    </dgm:pt>
    <dgm:pt modelId="{9F7F7232-5351-4976-97C8-F6416A2FDB9D}" type="parTrans" cxnId="{3E83555A-B7AB-4541-B1FE-9B9EE4CB677E}">
      <dgm:prSet/>
      <dgm:spPr/>
      <dgm:t>
        <a:bodyPr/>
        <a:lstStyle/>
        <a:p>
          <a:endParaRPr lang="en-US"/>
        </a:p>
      </dgm:t>
    </dgm:pt>
    <dgm:pt modelId="{DD1EAD7F-E44B-4204-83ED-855680950C48}" type="sibTrans" cxnId="{3E83555A-B7AB-4541-B1FE-9B9EE4CB677E}">
      <dgm:prSet/>
      <dgm:spPr/>
      <dgm:t>
        <a:bodyPr/>
        <a:lstStyle/>
        <a:p>
          <a:endParaRPr lang="en-US"/>
        </a:p>
      </dgm:t>
    </dgm:pt>
    <dgm:pt modelId="{51421EF1-21BA-4CEE-90EA-5EAF33CF678C}">
      <dgm:prSet/>
      <dgm:spPr/>
      <dgm:t>
        <a:bodyPr/>
        <a:lstStyle/>
        <a:p>
          <a:r>
            <a:rPr lang="tr-TR" dirty="0" smtClean="0"/>
            <a:t>Kinematik Sentez, (Boyutlarla oynarız)</a:t>
          </a:r>
          <a:endParaRPr lang="en-US" dirty="0"/>
        </a:p>
      </dgm:t>
    </dgm:pt>
    <dgm:pt modelId="{CB4B2880-C068-42B8-ABDB-3246B1A20336}" type="parTrans" cxnId="{264737D4-7486-448A-997B-681CF2A4C10C}">
      <dgm:prSet/>
      <dgm:spPr/>
      <dgm:t>
        <a:bodyPr/>
        <a:lstStyle/>
        <a:p>
          <a:endParaRPr lang="en-US"/>
        </a:p>
      </dgm:t>
    </dgm:pt>
    <dgm:pt modelId="{2A5B9D40-8D17-472E-98E8-8DC411387986}" type="sibTrans" cxnId="{264737D4-7486-448A-997B-681CF2A4C10C}">
      <dgm:prSet/>
      <dgm:spPr/>
      <dgm:t>
        <a:bodyPr/>
        <a:lstStyle/>
        <a:p>
          <a:endParaRPr lang="en-US"/>
        </a:p>
      </dgm:t>
    </dgm:pt>
    <dgm:pt modelId="{78E00FE8-0D37-4C76-9039-2024304D9F64}" type="pres">
      <dgm:prSet presAssocID="{9E5F05B5-8900-4FAB-85D9-C639B41F06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279A9F-3113-4D79-B44B-2593D60A86B8}" type="pres">
      <dgm:prSet presAssocID="{E107F9F5-CFF7-4B08-8049-79F56116A0A8}" presName="hierRoot1" presStyleCnt="0">
        <dgm:presLayoutVars>
          <dgm:hierBranch val="init"/>
        </dgm:presLayoutVars>
      </dgm:prSet>
      <dgm:spPr/>
    </dgm:pt>
    <dgm:pt modelId="{EEA7E574-0FDA-4B3A-8D96-EF41058A3AC8}" type="pres">
      <dgm:prSet presAssocID="{E107F9F5-CFF7-4B08-8049-79F56116A0A8}" presName="rootComposite1" presStyleCnt="0"/>
      <dgm:spPr/>
    </dgm:pt>
    <dgm:pt modelId="{5A9BF020-263B-4122-AB9C-C22D4F432C8C}" type="pres">
      <dgm:prSet presAssocID="{E107F9F5-CFF7-4B08-8049-79F56116A0A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AC7436-8348-45FE-B16A-A837AE1B70A6}" type="pres">
      <dgm:prSet presAssocID="{E107F9F5-CFF7-4B08-8049-79F56116A0A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5AB7B82-9121-48A5-9E02-0EBD35F313CF}" type="pres">
      <dgm:prSet presAssocID="{E107F9F5-CFF7-4B08-8049-79F56116A0A8}" presName="hierChild2" presStyleCnt="0"/>
      <dgm:spPr/>
    </dgm:pt>
    <dgm:pt modelId="{69061F79-9773-4992-A8ED-13C28EBD7B17}" type="pres">
      <dgm:prSet presAssocID="{E107F9F5-CFF7-4B08-8049-79F56116A0A8}" presName="hierChild3" presStyleCnt="0"/>
      <dgm:spPr/>
    </dgm:pt>
    <dgm:pt modelId="{E751F9BF-5480-49A5-AF3A-42A524371E21}" type="pres">
      <dgm:prSet presAssocID="{E7C15FFA-8148-4CD0-9DE9-E4FF5F5ACE0A}" presName="Name111" presStyleLbl="parChTrans1D2" presStyleIdx="0" presStyleCnt="2"/>
      <dgm:spPr/>
      <dgm:t>
        <a:bodyPr/>
        <a:lstStyle/>
        <a:p>
          <a:endParaRPr lang="en-US"/>
        </a:p>
      </dgm:t>
    </dgm:pt>
    <dgm:pt modelId="{FBD63C16-6E14-4653-B177-87BD5F930903}" type="pres">
      <dgm:prSet presAssocID="{8475616B-25E9-426D-8F41-573CD94B52F0}" presName="hierRoot3" presStyleCnt="0">
        <dgm:presLayoutVars>
          <dgm:hierBranch val="init"/>
        </dgm:presLayoutVars>
      </dgm:prSet>
      <dgm:spPr/>
    </dgm:pt>
    <dgm:pt modelId="{AABE20E0-ED02-4899-AB75-DC22F888E7B6}" type="pres">
      <dgm:prSet presAssocID="{8475616B-25E9-426D-8F41-573CD94B52F0}" presName="rootComposite3" presStyleCnt="0"/>
      <dgm:spPr/>
    </dgm:pt>
    <dgm:pt modelId="{6A0B5E2F-77CE-46B8-B1CB-4C492D905989}" type="pres">
      <dgm:prSet presAssocID="{8475616B-25E9-426D-8F41-573CD94B52F0}" presName="rootText3" presStyleLbl="asst1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4708B6-507B-4913-8420-F21DD70FB4CE}" type="pres">
      <dgm:prSet presAssocID="{8475616B-25E9-426D-8F41-573CD94B52F0}" presName="rootConnector3" presStyleLbl="asst1" presStyleIdx="0" presStyleCnt="8"/>
      <dgm:spPr/>
      <dgm:t>
        <a:bodyPr/>
        <a:lstStyle/>
        <a:p>
          <a:endParaRPr lang="en-US"/>
        </a:p>
      </dgm:t>
    </dgm:pt>
    <dgm:pt modelId="{A659DBC1-B154-412E-8293-9FBCCC222D94}" type="pres">
      <dgm:prSet presAssocID="{8475616B-25E9-426D-8F41-573CD94B52F0}" presName="hierChild6" presStyleCnt="0"/>
      <dgm:spPr/>
    </dgm:pt>
    <dgm:pt modelId="{59BD04C0-01DE-43B4-8E54-341F9D38F849}" type="pres">
      <dgm:prSet presAssocID="{8475616B-25E9-426D-8F41-573CD94B52F0}" presName="hierChild7" presStyleCnt="0"/>
      <dgm:spPr/>
    </dgm:pt>
    <dgm:pt modelId="{F13620F8-7F0D-44D8-8235-AB9814E419E4}" type="pres">
      <dgm:prSet presAssocID="{5E5F21BA-A93A-4643-94A3-D789C6C6D662}" presName="Name111" presStyleLbl="parChTrans1D3" presStyleIdx="0" presStyleCnt="5"/>
      <dgm:spPr/>
      <dgm:t>
        <a:bodyPr/>
        <a:lstStyle/>
        <a:p>
          <a:endParaRPr lang="en-US"/>
        </a:p>
      </dgm:t>
    </dgm:pt>
    <dgm:pt modelId="{1EC1AAEF-F7A1-4F3C-B5B5-B5BC281E0D19}" type="pres">
      <dgm:prSet presAssocID="{32D819F9-1C12-4E98-8E1F-A58FB0B58139}" presName="hierRoot3" presStyleCnt="0">
        <dgm:presLayoutVars>
          <dgm:hierBranch val="init"/>
        </dgm:presLayoutVars>
      </dgm:prSet>
      <dgm:spPr/>
    </dgm:pt>
    <dgm:pt modelId="{4C768226-DCD9-47C0-9F23-ABBDF119E734}" type="pres">
      <dgm:prSet presAssocID="{32D819F9-1C12-4E98-8E1F-A58FB0B58139}" presName="rootComposite3" presStyleCnt="0"/>
      <dgm:spPr/>
    </dgm:pt>
    <dgm:pt modelId="{D814E853-B559-4C93-9332-63A716F0C095}" type="pres">
      <dgm:prSet presAssocID="{32D819F9-1C12-4E98-8E1F-A58FB0B58139}" presName="rootText3" presStyleLbl="asst1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E041E9-5BC0-48AB-BDBB-5176D9BDBB87}" type="pres">
      <dgm:prSet presAssocID="{32D819F9-1C12-4E98-8E1F-A58FB0B58139}" presName="rootConnector3" presStyleLbl="asst1" presStyleIdx="1" presStyleCnt="8"/>
      <dgm:spPr/>
      <dgm:t>
        <a:bodyPr/>
        <a:lstStyle/>
        <a:p>
          <a:endParaRPr lang="en-US"/>
        </a:p>
      </dgm:t>
    </dgm:pt>
    <dgm:pt modelId="{42FCAFD6-717A-4220-AB67-B8C7BC9156A3}" type="pres">
      <dgm:prSet presAssocID="{32D819F9-1C12-4E98-8E1F-A58FB0B58139}" presName="hierChild6" presStyleCnt="0"/>
      <dgm:spPr/>
    </dgm:pt>
    <dgm:pt modelId="{12FD4317-E3C3-4521-B006-70DA4B0FF31F}" type="pres">
      <dgm:prSet presAssocID="{32D819F9-1C12-4E98-8E1F-A58FB0B58139}" presName="hierChild7" presStyleCnt="0"/>
      <dgm:spPr/>
    </dgm:pt>
    <dgm:pt modelId="{A1B53380-22FB-472B-BE1E-448EB13FA097}" type="pres">
      <dgm:prSet presAssocID="{B923CA69-5C51-4209-AFB0-502469F82880}" presName="Name111" presStyleLbl="parChTrans1D4" presStyleIdx="0" presStyleCnt="5"/>
      <dgm:spPr/>
      <dgm:t>
        <a:bodyPr/>
        <a:lstStyle/>
        <a:p>
          <a:endParaRPr lang="en-US"/>
        </a:p>
      </dgm:t>
    </dgm:pt>
    <dgm:pt modelId="{348511A7-767A-455B-9F7B-1F00A7D1F088}" type="pres">
      <dgm:prSet presAssocID="{66DC8CA0-3EDC-4AE5-AE28-ECD95F4DB0C6}" presName="hierRoot3" presStyleCnt="0">
        <dgm:presLayoutVars>
          <dgm:hierBranch val="init"/>
        </dgm:presLayoutVars>
      </dgm:prSet>
      <dgm:spPr/>
    </dgm:pt>
    <dgm:pt modelId="{AFC7E147-2AFE-41B8-B057-7773A675BA81}" type="pres">
      <dgm:prSet presAssocID="{66DC8CA0-3EDC-4AE5-AE28-ECD95F4DB0C6}" presName="rootComposite3" presStyleCnt="0"/>
      <dgm:spPr/>
    </dgm:pt>
    <dgm:pt modelId="{63E1B36E-B6E4-48AD-8E3F-B1AEBF3CFE64}" type="pres">
      <dgm:prSet presAssocID="{66DC8CA0-3EDC-4AE5-AE28-ECD95F4DB0C6}" presName="rootText3" presStyleLbl="asst1" presStyleIdx="2" presStyleCnt="8" custLinFactNeighborX="-1381" custLinFactNeighborY="-10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EA49E2-2672-4A8B-B9FD-169038435E6D}" type="pres">
      <dgm:prSet presAssocID="{66DC8CA0-3EDC-4AE5-AE28-ECD95F4DB0C6}" presName="rootConnector3" presStyleLbl="asst1" presStyleIdx="2" presStyleCnt="8"/>
      <dgm:spPr/>
      <dgm:t>
        <a:bodyPr/>
        <a:lstStyle/>
        <a:p>
          <a:endParaRPr lang="en-US"/>
        </a:p>
      </dgm:t>
    </dgm:pt>
    <dgm:pt modelId="{108438AE-0333-48F7-9B34-D7CEB029F6C7}" type="pres">
      <dgm:prSet presAssocID="{66DC8CA0-3EDC-4AE5-AE28-ECD95F4DB0C6}" presName="hierChild6" presStyleCnt="0"/>
      <dgm:spPr/>
    </dgm:pt>
    <dgm:pt modelId="{8E49EF9A-D888-43DC-AA9F-F209D51DB739}" type="pres">
      <dgm:prSet presAssocID="{66DC8CA0-3EDC-4AE5-AE28-ECD95F4DB0C6}" presName="hierChild7" presStyleCnt="0"/>
      <dgm:spPr/>
    </dgm:pt>
    <dgm:pt modelId="{7839F2FC-B9CF-4CCA-8571-1AF443739357}" type="pres">
      <dgm:prSet presAssocID="{3DE2211A-CC81-4080-9746-916DC27E5488}" presName="Name111" presStyleLbl="parChTrans1D4" presStyleIdx="1" presStyleCnt="5"/>
      <dgm:spPr/>
      <dgm:t>
        <a:bodyPr/>
        <a:lstStyle/>
        <a:p>
          <a:endParaRPr lang="en-US"/>
        </a:p>
      </dgm:t>
    </dgm:pt>
    <dgm:pt modelId="{095F60BB-7C7B-41E0-B812-D728E1983ABC}" type="pres">
      <dgm:prSet presAssocID="{5F4B93A5-0149-41F6-8B9D-05D146E9221F}" presName="hierRoot3" presStyleCnt="0">
        <dgm:presLayoutVars>
          <dgm:hierBranch val="init"/>
        </dgm:presLayoutVars>
      </dgm:prSet>
      <dgm:spPr/>
    </dgm:pt>
    <dgm:pt modelId="{3D3FF5D7-BDAE-45D5-BFC2-ECC6695BCDBB}" type="pres">
      <dgm:prSet presAssocID="{5F4B93A5-0149-41F6-8B9D-05D146E9221F}" presName="rootComposite3" presStyleCnt="0"/>
      <dgm:spPr/>
    </dgm:pt>
    <dgm:pt modelId="{29E01DA4-4A37-434D-A8A6-40B3874986C9}" type="pres">
      <dgm:prSet presAssocID="{5F4B93A5-0149-41F6-8B9D-05D146E9221F}" presName="rootText3" presStyleLbl="asst1" presStyleIdx="3" presStyleCnt="8" custLinFactNeighborX="-2216" custLinFactNeighborY="750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6EC724-D12B-42C9-B6EA-AE5C2FD94C5B}" type="pres">
      <dgm:prSet presAssocID="{5F4B93A5-0149-41F6-8B9D-05D146E9221F}" presName="rootConnector3" presStyleLbl="asst1" presStyleIdx="3" presStyleCnt="8"/>
      <dgm:spPr/>
      <dgm:t>
        <a:bodyPr/>
        <a:lstStyle/>
        <a:p>
          <a:endParaRPr lang="en-US"/>
        </a:p>
      </dgm:t>
    </dgm:pt>
    <dgm:pt modelId="{1383B481-3D87-4000-8818-A80EC5DE3FE4}" type="pres">
      <dgm:prSet presAssocID="{5F4B93A5-0149-41F6-8B9D-05D146E9221F}" presName="hierChild6" presStyleCnt="0"/>
      <dgm:spPr/>
    </dgm:pt>
    <dgm:pt modelId="{D38339C7-2134-4978-B353-5839783AC9D2}" type="pres">
      <dgm:prSet presAssocID="{5F4B93A5-0149-41F6-8B9D-05D146E9221F}" presName="hierChild7" presStyleCnt="0"/>
      <dgm:spPr/>
    </dgm:pt>
    <dgm:pt modelId="{5A93E9ED-31C2-4C20-979E-99B3DD08C7FD}" type="pres">
      <dgm:prSet presAssocID="{B7A648BE-162C-4BEF-84EE-2BB91B254AB1}" presName="Name111" presStyleLbl="parChTrans1D4" presStyleIdx="2" presStyleCnt="5"/>
      <dgm:spPr/>
      <dgm:t>
        <a:bodyPr/>
        <a:lstStyle/>
        <a:p>
          <a:endParaRPr lang="en-US"/>
        </a:p>
      </dgm:t>
    </dgm:pt>
    <dgm:pt modelId="{82A3F4A8-6C84-4B95-9C3E-653059281A3C}" type="pres">
      <dgm:prSet presAssocID="{33A69EE0-322B-4C72-A1AE-1A15E418F880}" presName="hierRoot3" presStyleCnt="0">
        <dgm:presLayoutVars>
          <dgm:hierBranch val="init"/>
        </dgm:presLayoutVars>
      </dgm:prSet>
      <dgm:spPr/>
    </dgm:pt>
    <dgm:pt modelId="{0F22D99F-59ED-48D2-8475-B5319FC454C7}" type="pres">
      <dgm:prSet presAssocID="{33A69EE0-322B-4C72-A1AE-1A15E418F880}" presName="rootComposite3" presStyleCnt="0"/>
      <dgm:spPr/>
    </dgm:pt>
    <dgm:pt modelId="{401BF39C-96DA-4267-B961-2EE639FA5131}" type="pres">
      <dgm:prSet presAssocID="{33A69EE0-322B-4C72-A1AE-1A15E418F880}" presName="rootText3" presStyleLbl="asst1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A9C55C-BAF1-4EB7-A8B4-3D526DC7EC0C}" type="pres">
      <dgm:prSet presAssocID="{33A69EE0-322B-4C72-A1AE-1A15E418F880}" presName="rootConnector3" presStyleLbl="asst1" presStyleIdx="4" presStyleCnt="8"/>
      <dgm:spPr/>
      <dgm:t>
        <a:bodyPr/>
        <a:lstStyle/>
        <a:p>
          <a:endParaRPr lang="en-US"/>
        </a:p>
      </dgm:t>
    </dgm:pt>
    <dgm:pt modelId="{7ED2F7C5-64DA-49B7-93A4-9BB49B9A94B1}" type="pres">
      <dgm:prSet presAssocID="{33A69EE0-322B-4C72-A1AE-1A15E418F880}" presName="hierChild6" presStyleCnt="0"/>
      <dgm:spPr/>
    </dgm:pt>
    <dgm:pt modelId="{36259440-C0D2-4039-93D9-7E9FD0434B18}" type="pres">
      <dgm:prSet presAssocID="{33A69EE0-322B-4C72-A1AE-1A15E418F880}" presName="hierChild7" presStyleCnt="0"/>
      <dgm:spPr/>
    </dgm:pt>
    <dgm:pt modelId="{2F8EC221-22F3-4A1E-8F50-973A2C25C3E1}" type="pres">
      <dgm:prSet presAssocID="{DBA9AF12-14CA-48EF-93B8-B30F413FACE7}" presName="Name111" presStyleLbl="parChTrans1D3" presStyleIdx="1" presStyleCnt="5"/>
      <dgm:spPr/>
      <dgm:t>
        <a:bodyPr/>
        <a:lstStyle/>
        <a:p>
          <a:endParaRPr lang="en-US"/>
        </a:p>
      </dgm:t>
    </dgm:pt>
    <dgm:pt modelId="{24695E05-7494-4CB6-B3D2-C4251B5A3D51}" type="pres">
      <dgm:prSet presAssocID="{6A98BD66-A322-48E2-BB16-3AD4B22CC819}" presName="hierRoot3" presStyleCnt="0">
        <dgm:presLayoutVars>
          <dgm:hierBranch val="init"/>
        </dgm:presLayoutVars>
      </dgm:prSet>
      <dgm:spPr/>
    </dgm:pt>
    <dgm:pt modelId="{BCDD6FC6-EEFB-42E6-9CE4-D734D8236912}" type="pres">
      <dgm:prSet presAssocID="{6A98BD66-A322-48E2-BB16-3AD4B22CC819}" presName="rootComposite3" presStyleCnt="0"/>
      <dgm:spPr/>
    </dgm:pt>
    <dgm:pt modelId="{75FE2DCE-FA1D-4524-9CC1-C23F492B2763}" type="pres">
      <dgm:prSet presAssocID="{6A98BD66-A322-48E2-BB16-3AD4B22CC819}" presName="rootText3" presStyleLbl="asst1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4766E7-D69F-4184-A407-C3642B2171C3}" type="pres">
      <dgm:prSet presAssocID="{6A98BD66-A322-48E2-BB16-3AD4B22CC819}" presName="rootConnector3" presStyleLbl="asst1" presStyleIdx="5" presStyleCnt="8"/>
      <dgm:spPr/>
      <dgm:t>
        <a:bodyPr/>
        <a:lstStyle/>
        <a:p>
          <a:endParaRPr lang="en-US"/>
        </a:p>
      </dgm:t>
    </dgm:pt>
    <dgm:pt modelId="{5C86EFAA-D490-4982-9C2F-F64C67D038B6}" type="pres">
      <dgm:prSet presAssocID="{6A98BD66-A322-48E2-BB16-3AD4B22CC819}" presName="hierChild6" presStyleCnt="0"/>
      <dgm:spPr/>
    </dgm:pt>
    <dgm:pt modelId="{34DD53A7-EEBC-4A19-9B1E-D97A5CA8689A}" type="pres">
      <dgm:prSet presAssocID="{11BA0BA7-0E4D-42AB-9C28-D2C424731E23}" presName="Name37" presStyleLbl="parChTrans1D4" presStyleIdx="3" presStyleCnt="5"/>
      <dgm:spPr/>
      <dgm:t>
        <a:bodyPr/>
        <a:lstStyle/>
        <a:p>
          <a:endParaRPr lang="en-US"/>
        </a:p>
      </dgm:t>
    </dgm:pt>
    <dgm:pt modelId="{A815A705-42C1-4BE2-9E68-35305442341C}" type="pres">
      <dgm:prSet presAssocID="{0B033383-0BF3-416E-B55E-91E1C0E86392}" presName="hierRoot2" presStyleCnt="0">
        <dgm:presLayoutVars>
          <dgm:hierBranch val="init"/>
        </dgm:presLayoutVars>
      </dgm:prSet>
      <dgm:spPr/>
    </dgm:pt>
    <dgm:pt modelId="{5F11CBEC-9470-4B89-AC47-92776D670828}" type="pres">
      <dgm:prSet presAssocID="{0B033383-0BF3-416E-B55E-91E1C0E86392}" presName="rootComposite" presStyleCnt="0"/>
      <dgm:spPr/>
    </dgm:pt>
    <dgm:pt modelId="{83002A61-1529-4C49-ABB3-8328EEF68BF6}" type="pres">
      <dgm:prSet presAssocID="{0B033383-0BF3-416E-B55E-91E1C0E86392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E259DA-5DC5-4D66-BC6A-8B10EDA28D04}" type="pres">
      <dgm:prSet presAssocID="{0B033383-0BF3-416E-B55E-91E1C0E86392}" presName="rootConnector" presStyleLbl="node4" presStyleIdx="0" presStyleCnt="2"/>
      <dgm:spPr/>
      <dgm:t>
        <a:bodyPr/>
        <a:lstStyle/>
        <a:p>
          <a:endParaRPr lang="en-US"/>
        </a:p>
      </dgm:t>
    </dgm:pt>
    <dgm:pt modelId="{32EC5893-F965-42B4-B7E5-9070EA64D9FC}" type="pres">
      <dgm:prSet presAssocID="{0B033383-0BF3-416E-B55E-91E1C0E86392}" presName="hierChild4" presStyleCnt="0"/>
      <dgm:spPr/>
    </dgm:pt>
    <dgm:pt modelId="{24C733F1-F017-4022-B0DB-B48E256B65C6}" type="pres">
      <dgm:prSet presAssocID="{0B033383-0BF3-416E-B55E-91E1C0E86392}" presName="hierChild5" presStyleCnt="0"/>
      <dgm:spPr/>
    </dgm:pt>
    <dgm:pt modelId="{09F715F9-465F-4A4D-AEF8-2A654AF0A215}" type="pres">
      <dgm:prSet presAssocID="{4FBD8893-6BDA-431A-87F4-FF29B9170F9B}" presName="Name37" presStyleLbl="parChTrans1D4" presStyleIdx="4" presStyleCnt="5"/>
      <dgm:spPr/>
      <dgm:t>
        <a:bodyPr/>
        <a:lstStyle/>
        <a:p>
          <a:endParaRPr lang="en-US"/>
        </a:p>
      </dgm:t>
    </dgm:pt>
    <dgm:pt modelId="{A45DA1C8-235D-426D-A816-26211FB213DC}" type="pres">
      <dgm:prSet presAssocID="{B911E82B-783D-4EE8-88EB-6F35B6B95413}" presName="hierRoot2" presStyleCnt="0">
        <dgm:presLayoutVars>
          <dgm:hierBranch val="init"/>
        </dgm:presLayoutVars>
      </dgm:prSet>
      <dgm:spPr/>
    </dgm:pt>
    <dgm:pt modelId="{56194EBB-C8B5-4B47-BD09-A5E8031E30CE}" type="pres">
      <dgm:prSet presAssocID="{B911E82B-783D-4EE8-88EB-6F35B6B95413}" presName="rootComposite" presStyleCnt="0"/>
      <dgm:spPr/>
    </dgm:pt>
    <dgm:pt modelId="{8A3A052F-C78C-49B7-AFDB-255F762ACF69}" type="pres">
      <dgm:prSet presAssocID="{B911E82B-783D-4EE8-88EB-6F35B6B95413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89B77C-5678-4738-96F1-3BA613831828}" type="pres">
      <dgm:prSet presAssocID="{B911E82B-783D-4EE8-88EB-6F35B6B95413}" presName="rootConnector" presStyleLbl="node4" presStyleIdx="1" presStyleCnt="2"/>
      <dgm:spPr/>
      <dgm:t>
        <a:bodyPr/>
        <a:lstStyle/>
        <a:p>
          <a:endParaRPr lang="en-US"/>
        </a:p>
      </dgm:t>
    </dgm:pt>
    <dgm:pt modelId="{D4A0D296-F0EC-4723-BEA5-D1447457FC24}" type="pres">
      <dgm:prSet presAssocID="{B911E82B-783D-4EE8-88EB-6F35B6B95413}" presName="hierChild4" presStyleCnt="0"/>
      <dgm:spPr/>
    </dgm:pt>
    <dgm:pt modelId="{A49AF9C9-FC00-4F04-8580-E471A3AE9F08}" type="pres">
      <dgm:prSet presAssocID="{B911E82B-783D-4EE8-88EB-6F35B6B95413}" presName="hierChild5" presStyleCnt="0"/>
      <dgm:spPr/>
    </dgm:pt>
    <dgm:pt modelId="{8968D270-A7BD-435A-9F16-9893D7958D69}" type="pres">
      <dgm:prSet presAssocID="{6A98BD66-A322-48E2-BB16-3AD4B22CC819}" presName="hierChild7" presStyleCnt="0"/>
      <dgm:spPr/>
    </dgm:pt>
    <dgm:pt modelId="{A8FB543B-8E24-4663-AEAF-6F1E565DF552}" type="pres">
      <dgm:prSet presAssocID="{6D19BA24-55C4-45CA-8AA1-F8D0C2A070EE}" presName="Name111" presStyleLbl="parChTrans1D3" presStyleIdx="2" presStyleCnt="5"/>
      <dgm:spPr/>
      <dgm:t>
        <a:bodyPr/>
        <a:lstStyle/>
        <a:p>
          <a:endParaRPr lang="en-US"/>
        </a:p>
      </dgm:t>
    </dgm:pt>
    <dgm:pt modelId="{292C7724-E147-4457-A891-36DD8808EC33}" type="pres">
      <dgm:prSet presAssocID="{BFBEFA45-0B4C-4D8F-A506-BDE241E19C79}" presName="hierRoot3" presStyleCnt="0">
        <dgm:presLayoutVars>
          <dgm:hierBranch val="init"/>
        </dgm:presLayoutVars>
      </dgm:prSet>
      <dgm:spPr/>
    </dgm:pt>
    <dgm:pt modelId="{3596238F-01E0-4732-BCE0-C95A5AA509AE}" type="pres">
      <dgm:prSet presAssocID="{BFBEFA45-0B4C-4D8F-A506-BDE241E19C79}" presName="rootComposite3" presStyleCnt="0"/>
      <dgm:spPr/>
    </dgm:pt>
    <dgm:pt modelId="{43AF8966-8311-4325-A63D-22844ADF5289}" type="pres">
      <dgm:prSet presAssocID="{BFBEFA45-0B4C-4D8F-A506-BDE241E19C79}" presName="rootText3" presStyleLbl="asst1" presStyleIdx="6" presStyleCnt="8" custLinFactY="-217918" custLinFactNeighborX="-49245" custLinFactNeighborY="-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30B53B-FB7F-4FC8-BEBA-BF31B894D676}" type="pres">
      <dgm:prSet presAssocID="{BFBEFA45-0B4C-4D8F-A506-BDE241E19C79}" presName="rootConnector3" presStyleLbl="asst1" presStyleIdx="6" presStyleCnt="8"/>
      <dgm:spPr/>
      <dgm:t>
        <a:bodyPr/>
        <a:lstStyle/>
        <a:p>
          <a:endParaRPr lang="en-US"/>
        </a:p>
      </dgm:t>
    </dgm:pt>
    <dgm:pt modelId="{362C72F9-3417-4D66-B96C-FC72CC41D6BE}" type="pres">
      <dgm:prSet presAssocID="{BFBEFA45-0B4C-4D8F-A506-BDE241E19C79}" presName="hierChild6" presStyleCnt="0"/>
      <dgm:spPr/>
    </dgm:pt>
    <dgm:pt modelId="{87A62E81-188E-42F1-9237-70B52F5E49FD}" type="pres">
      <dgm:prSet presAssocID="{BFBEFA45-0B4C-4D8F-A506-BDE241E19C79}" presName="hierChild7" presStyleCnt="0"/>
      <dgm:spPr/>
    </dgm:pt>
    <dgm:pt modelId="{BC97D6CC-830E-4E54-ACB0-D8910E30977A}" type="pres">
      <dgm:prSet presAssocID="{4E4748A9-558D-4993-BC82-63C0B67F7F11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4AC7A147-B899-43DB-A701-3DA84C9276DF}" type="pres">
      <dgm:prSet presAssocID="{DF71102D-9DD0-44B9-9BA2-C5D2DE4E70F2}" presName="hierRoot3" presStyleCnt="0">
        <dgm:presLayoutVars>
          <dgm:hierBranch val="init"/>
        </dgm:presLayoutVars>
      </dgm:prSet>
      <dgm:spPr/>
    </dgm:pt>
    <dgm:pt modelId="{CB8306AD-3264-4F59-A4D2-DFE9589589D8}" type="pres">
      <dgm:prSet presAssocID="{DF71102D-9DD0-44B9-9BA2-C5D2DE4E70F2}" presName="rootComposite3" presStyleCnt="0"/>
      <dgm:spPr/>
    </dgm:pt>
    <dgm:pt modelId="{560F9E92-E340-40E5-9C95-7B62620985AF}" type="pres">
      <dgm:prSet presAssocID="{DF71102D-9DD0-44B9-9BA2-C5D2DE4E70F2}" presName="rootText3" presStyleLbl="asst1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1AFDA3-F845-4A97-A02A-61B8668BEF56}" type="pres">
      <dgm:prSet presAssocID="{DF71102D-9DD0-44B9-9BA2-C5D2DE4E70F2}" presName="rootConnector3" presStyleLbl="asst1" presStyleIdx="7" presStyleCnt="8"/>
      <dgm:spPr/>
      <dgm:t>
        <a:bodyPr/>
        <a:lstStyle/>
        <a:p>
          <a:endParaRPr lang="en-US"/>
        </a:p>
      </dgm:t>
    </dgm:pt>
    <dgm:pt modelId="{216E716C-2650-431F-921D-6AE066597CD2}" type="pres">
      <dgm:prSet presAssocID="{DF71102D-9DD0-44B9-9BA2-C5D2DE4E70F2}" presName="hierChild6" presStyleCnt="0"/>
      <dgm:spPr/>
    </dgm:pt>
    <dgm:pt modelId="{5673AA62-45AB-4F04-8B69-F46B07631D41}" type="pres">
      <dgm:prSet presAssocID="{9F7F7232-5351-4976-97C8-F6416A2FDB9D}" presName="Name37" presStyleLbl="parChTrans1D3" presStyleIdx="3" presStyleCnt="5"/>
      <dgm:spPr/>
      <dgm:t>
        <a:bodyPr/>
        <a:lstStyle/>
        <a:p>
          <a:endParaRPr lang="en-US"/>
        </a:p>
      </dgm:t>
    </dgm:pt>
    <dgm:pt modelId="{2BAD0663-A855-4F22-985B-B76C9DAFBB43}" type="pres">
      <dgm:prSet presAssocID="{82001F36-93A6-46D8-926A-90DC02BF65DB}" presName="hierRoot2" presStyleCnt="0">
        <dgm:presLayoutVars>
          <dgm:hierBranch val="init"/>
        </dgm:presLayoutVars>
      </dgm:prSet>
      <dgm:spPr/>
    </dgm:pt>
    <dgm:pt modelId="{5A698C7F-7801-46D2-B447-186F5A2F9464}" type="pres">
      <dgm:prSet presAssocID="{82001F36-93A6-46D8-926A-90DC02BF65DB}" presName="rootComposite" presStyleCnt="0"/>
      <dgm:spPr/>
    </dgm:pt>
    <dgm:pt modelId="{2FFD75A4-A122-49A2-93F0-70E825E92D09}" type="pres">
      <dgm:prSet presAssocID="{82001F36-93A6-46D8-926A-90DC02BF65DB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61DB84-B54B-470F-A65F-9461F1ABFF78}" type="pres">
      <dgm:prSet presAssocID="{82001F36-93A6-46D8-926A-90DC02BF65DB}" presName="rootConnector" presStyleLbl="node3" presStyleIdx="0" presStyleCnt="2"/>
      <dgm:spPr/>
      <dgm:t>
        <a:bodyPr/>
        <a:lstStyle/>
        <a:p>
          <a:endParaRPr lang="en-US"/>
        </a:p>
      </dgm:t>
    </dgm:pt>
    <dgm:pt modelId="{6A60AB3E-9B44-48A7-9475-ABF2DFE97413}" type="pres">
      <dgm:prSet presAssocID="{82001F36-93A6-46D8-926A-90DC02BF65DB}" presName="hierChild4" presStyleCnt="0"/>
      <dgm:spPr/>
    </dgm:pt>
    <dgm:pt modelId="{FAEC719C-816E-4095-BCF4-1B9A12A58B0D}" type="pres">
      <dgm:prSet presAssocID="{82001F36-93A6-46D8-926A-90DC02BF65DB}" presName="hierChild5" presStyleCnt="0"/>
      <dgm:spPr/>
    </dgm:pt>
    <dgm:pt modelId="{C1163055-739D-491C-9C13-E6A382F638A6}" type="pres">
      <dgm:prSet presAssocID="{CB4B2880-C068-42B8-ABDB-3246B1A20336}" presName="Name37" presStyleLbl="parChTrans1D3" presStyleIdx="4" presStyleCnt="5"/>
      <dgm:spPr/>
      <dgm:t>
        <a:bodyPr/>
        <a:lstStyle/>
        <a:p>
          <a:endParaRPr lang="en-US"/>
        </a:p>
      </dgm:t>
    </dgm:pt>
    <dgm:pt modelId="{5AAE61FF-1228-40D6-B77F-9C11E26DFB33}" type="pres">
      <dgm:prSet presAssocID="{51421EF1-21BA-4CEE-90EA-5EAF33CF678C}" presName="hierRoot2" presStyleCnt="0">
        <dgm:presLayoutVars>
          <dgm:hierBranch val="init"/>
        </dgm:presLayoutVars>
      </dgm:prSet>
      <dgm:spPr/>
    </dgm:pt>
    <dgm:pt modelId="{93E7E372-2D61-455D-83DB-545EF38B3C58}" type="pres">
      <dgm:prSet presAssocID="{51421EF1-21BA-4CEE-90EA-5EAF33CF678C}" presName="rootComposite" presStyleCnt="0"/>
      <dgm:spPr/>
    </dgm:pt>
    <dgm:pt modelId="{FBA0A479-7F01-4CF9-8091-3AF3E449124A}" type="pres">
      <dgm:prSet presAssocID="{51421EF1-21BA-4CEE-90EA-5EAF33CF678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072191-DC68-4409-AA39-B616330F7E94}" type="pres">
      <dgm:prSet presAssocID="{51421EF1-21BA-4CEE-90EA-5EAF33CF678C}" presName="rootConnector" presStyleLbl="node3" presStyleIdx="1" presStyleCnt="2"/>
      <dgm:spPr/>
      <dgm:t>
        <a:bodyPr/>
        <a:lstStyle/>
        <a:p>
          <a:endParaRPr lang="en-US"/>
        </a:p>
      </dgm:t>
    </dgm:pt>
    <dgm:pt modelId="{19D00327-373F-495B-93B6-8C08E4DAF49D}" type="pres">
      <dgm:prSet presAssocID="{51421EF1-21BA-4CEE-90EA-5EAF33CF678C}" presName="hierChild4" presStyleCnt="0"/>
      <dgm:spPr/>
    </dgm:pt>
    <dgm:pt modelId="{8A1A5D14-3C36-41B7-AF4F-61C0AD7C979B}" type="pres">
      <dgm:prSet presAssocID="{51421EF1-21BA-4CEE-90EA-5EAF33CF678C}" presName="hierChild5" presStyleCnt="0"/>
      <dgm:spPr/>
    </dgm:pt>
    <dgm:pt modelId="{D02A6D4B-EEF2-4762-B49E-555735B60768}" type="pres">
      <dgm:prSet presAssocID="{DF71102D-9DD0-44B9-9BA2-C5D2DE4E70F2}" presName="hierChild7" presStyleCnt="0"/>
      <dgm:spPr/>
    </dgm:pt>
  </dgm:ptLst>
  <dgm:cxnLst>
    <dgm:cxn modelId="{287DCFBF-9AC5-4489-819C-D1D123BBC12A}" type="presOf" srcId="{0B033383-0BF3-416E-B55E-91E1C0E86392}" destId="{83002A61-1529-4C49-ABB3-8328EEF68BF6}" srcOrd="0" destOrd="0" presId="urn:microsoft.com/office/officeart/2005/8/layout/orgChart1"/>
    <dgm:cxn modelId="{C2F8BC7C-E584-48CC-9723-6FE8F1B3F13C}" srcId="{8475616B-25E9-426D-8F41-573CD94B52F0}" destId="{32D819F9-1C12-4E98-8E1F-A58FB0B58139}" srcOrd="0" destOrd="0" parTransId="{5E5F21BA-A93A-4643-94A3-D789C6C6D662}" sibTransId="{83919FD5-45CF-4A03-9FFD-84A16042A59E}"/>
    <dgm:cxn modelId="{C56F0452-DE4A-4099-8181-2E7D119A4D2E}" type="presOf" srcId="{BFBEFA45-0B4C-4D8F-A506-BDE241E19C79}" destId="{8430B53B-FB7F-4FC8-BEBA-BF31B894D676}" srcOrd="1" destOrd="0" presId="urn:microsoft.com/office/officeart/2005/8/layout/orgChart1"/>
    <dgm:cxn modelId="{5695EC6B-9834-44FE-BDD4-558C01EB7F50}" srcId="{E107F9F5-CFF7-4B08-8049-79F56116A0A8}" destId="{DF71102D-9DD0-44B9-9BA2-C5D2DE4E70F2}" srcOrd="1" destOrd="0" parTransId="{4E4748A9-558D-4993-BC82-63C0B67F7F11}" sibTransId="{4DC58323-5F50-4387-8EEE-586322CF5202}"/>
    <dgm:cxn modelId="{FBBEBDEF-43A9-43AC-89C8-594D67CDCDEE}" type="presOf" srcId="{11BA0BA7-0E4D-42AB-9C28-D2C424731E23}" destId="{34DD53A7-EEBC-4A19-9B1E-D97A5CA8689A}" srcOrd="0" destOrd="0" presId="urn:microsoft.com/office/officeart/2005/8/layout/orgChart1"/>
    <dgm:cxn modelId="{3E83555A-B7AB-4541-B1FE-9B9EE4CB677E}" srcId="{DF71102D-9DD0-44B9-9BA2-C5D2DE4E70F2}" destId="{82001F36-93A6-46D8-926A-90DC02BF65DB}" srcOrd="0" destOrd="0" parTransId="{9F7F7232-5351-4976-97C8-F6416A2FDB9D}" sibTransId="{DD1EAD7F-E44B-4204-83ED-855680950C48}"/>
    <dgm:cxn modelId="{8DF9E773-0E5D-4580-B7BA-A453E94BFF75}" srcId="{32D819F9-1C12-4E98-8E1F-A58FB0B58139}" destId="{33A69EE0-322B-4C72-A1AE-1A15E418F880}" srcOrd="2" destOrd="0" parTransId="{B7A648BE-162C-4BEF-84EE-2BB91B254AB1}" sibTransId="{99C42944-E2B1-4076-AFFF-6B4799639CB6}"/>
    <dgm:cxn modelId="{3206BD44-AEF5-49A0-973C-FF645EB1FABD}" type="presOf" srcId="{51421EF1-21BA-4CEE-90EA-5EAF33CF678C}" destId="{36072191-DC68-4409-AA39-B616330F7E94}" srcOrd="1" destOrd="0" presId="urn:microsoft.com/office/officeart/2005/8/layout/orgChart1"/>
    <dgm:cxn modelId="{CAD4FD9D-5B0F-49D7-ADBB-A615A1EF6E02}" type="presOf" srcId="{32D819F9-1C12-4E98-8E1F-A58FB0B58139}" destId="{69E041E9-5BC0-48AB-BDBB-5176D9BDBB87}" srcOrd="1" destOrd="0" presId="urn:microsoft.com/office/officeart/2005/8/layout/orgChart1"/>
    <dgm:cxn modelId="{193122F5-D3A4-4A65-9B60-AF19119F4587}" type="presOf" srcId="{E107F9F5-CFF7-4B08-8049-79F56116A0A8}" destId="{97AC7436-8348-45FE-B16A-A837AE1B70A6}" srcOrd="1" destOrd="0" presId="urn:microsoft.com/office/officeart/2005/8/layout/orgChart1"/>
    <dgm:cxn modelId="{0FD2059C-5FAC-420A-A101-289F2B01E438}" type="presOf" srcId="{8475616B-25E9-426D-8F41-573CD94B52F0}" destId="{B74708B6-507B-4913-8420-F21DD70FB4CE}" srcOrd="1" destOrd="0" presId="urn:microsoft.com/office/officeart/2005/8/layout/orgChart1"/>
    <dgm:cxn modelId="{DDE57CC8-9C2E-4BD6-A5DF-611CB079DA0F}" type="presOf" srcId="{BFBEFA45-0B4C-4D8F-A506-BDE241E19C79}" destId="{43AF8966-8311-4325-A63D-22844ADF5289}" srcOrd="0" destOrd="0" presId="urn:microsoft.com/office/officeart/2005/8/layout/orgChart1"/>
    <dgm:cxn modelId="{7148664A-68B2-43FB-B3C5-BA17EE1F2715}" type="presOf" srcId="{B911E82B-783D-4EE8-88EB-6F35B6B95413}" destId="{3889B77C-5678-4738-96F1-3BA613831828}" srcOrd="1" destOrd="0" presId="urn:microsoft.com/office/officeart/2005/8/layout/orgChart1"/>
    <dgm:cxn modelId="{077A5D9A-0A52-432F-AA38-51C098444688}" type="presOf" srcId="{4E4748A9-558D-4993-BC82-63C0B67F7F11}" destId="{BC97D6CC-830E-4E54-ACB0-D8910E30977A}" srcOrd="0" destOrd="0" presId="urn:microsoft.com/office/officeart/2005/8/layout/orgChart1"/>
    <dgm:cxn modelId="{385EE860-0DBC-4F60-9747-E548D629215D}" type="presOf" srcId="{9F7F7232-5351-4976-97C8-F6416A2FDB9D}" destId="{5673AA62-45AB-4F04-8B69-F46B07631D41}" srcOrd="0" destOrd="0" presId="urn:microsoft.com/office/officeart/2005/8/layout/orgChart1"/>
    <dgm:cxn modelId="{5F713A65-ECDB-4072-9DF7-39D97A6E0477}" type="presOf" srcId="{66DC8CA0-3EDC-4AE5-AE28-ECD95F4DB0C6}" destId="{A2EA49E2-2672-4A8B-B9FD-169038435E6D}" srcOrd="1" destOrd="0" presId="urn:microsoft.com/office/officeart/2005/8/layout/orgChart1"/>
    <dgm:cxn modelId="{1DD38326-F228-4829-83D5-6180A896FC77}" type="presOf" srcId="{4FBD8893-6BDA-431A-87F4-FF29B9170F9B}" destId="{09F715F9-465F-4A4D-AEF8-2A654AF0A215}" srcOrd="0" destOrd="0" presId="urn:microsoft.com/office/officeart/2005/8/layout/orgChart1"/>
    <dgm:cxn modelId="{F4AE902A-FA4E-4216-9E4A-2F0818624A8F}" type="presOf" srcId="{CB4B2880-C068-42B8-ABDB-3246B1A20336}" destId="{C1163055-739D-491C-9C13-E6A382F638A6}" srcOrd="0" destOrd="0" presId="urn:microsoft.com/office/officeart/2005/8/layout/orgChart1"/>
    <dgm:cxn modelId="{1A46A44E-AD50-406E-8D5B-18EADB2B9A38}" type="presOf" srcId="{5E5F21BA-A93A-4643-94A3-D789C6C6D662}" destId="{F13620F8-7F0D-44D8-8235-AB9814E419E4}" srcOrd="0" destOrd="0" presId="urn:microsoft.com/office/officeart/2005/8/layout/orgChart1"/>
    <dgm:cxn modelId="{888409B5-5FA4-455D-9AF8-2BE258E99D13}" type="presOf" srcId="{B911E82B-783D-4EE8-88EB-6F35B6B95413}" destId="{8A3A052F-C78C-49B7-AFDB-255F762ACF69}" srcOrd="0" destOrd="0" presId="urn:microsoft.com/office/officeart/2005/8/layout/orgChart1"/>
    <dgm:cxn modelId="{8C431085-1345-4C5F-847B-E1547BE5AC08}" srcId="{9E5F05B5-8900-4FAB-85D9-C639B41F069A}" destId="{E107F9F5-CFF7-4B08-8049-79F56116A0A8}" srcOrd="0" destOrd="0" parTransId="{95E056BD-9CC3-48C8-9BB8-9D289BA47AAD}" sibTransId="{774F52DB-4010-4B61-AE28-D849670332F3}"/>
    <dgm:cxn modelId="{E4A0F520-F2FF-400C-9CF0-97DBD7E82DB2}" srcId="{8475616B-25E9-426D-8F41-573CD94B52F0}" destId="{6A98BD66-A322-48E2-BB16-3AD4B22CC819}" srcOrd="1" destOrd="0" parTransId="{DBA9AF12-14CA-48EF-93B8-B30F413FACE7}" sibTransId="{D73C33E5-015E-4E38-808C-A8A18C4D66BC}"/>
    <dgm:cxn modelId="{B2A38D72-1601-4451-AD4E-AC555B0380F9}" type="presOf" srcId="{3DE2211A-CC81-4080-9746-916DC27E5488}" destId="{7839F2FC-B9CF-4CCA-8571-1AF443739357}" srcOrd="0" destOrd="0" presId="urn:microsoft.com/office/officeart/2005/8/layout/orgChart1"/>
    <dgm:cxn modelId="{8EC2F457-F8A2-4E05-A56B-4B8EE8839F5D}" type="presOf" srcId="{6D19BA24-55C4-45CA-8AA1-F8D0C2A070EE}" destId="{A8FB543B-8E24-4663-AEAF-6F1E565DF552}" srcOrd="0" destOrd="0" presId="urn:microsoft.com/office/officeart/2005/8/layout/orgChart1"/>
    <dgm:cxn modelId="{2A38315E-A084-417D-AD7C-EC51739C11E2}" type="presOf" srcId="{8475616B-25E9-426D-8F41-573CD94B52F0}" destId="{6A0B5E2F-77CE-46B8-B1CB-4C492D905989}" srcOrd="0" destOrd="0" presId="urn:microsoft.com/office/officeart/2005/8/layout/orgChart1"/>
    <dgm:cxn modelId="{41AFEF96-CE94-4991-9555-F4CD666931A4}" type="presOf" srcId="{DBA9AF12-14CA-48EF-93B8-B30F413FACE7}" destId="{2F8EC221-22F3-4A1E-8F50-973A2C25C3E1}" srcOrd="0" destOrd="0" presId="urn:microsoft.com/office/officeart/2005/8/layout/orgChart1"/>
    <dgm:cxn modelId="{264737D4-7486-448A-997B-681CF2A4C10C}" srcId="{DF71102D-9DD0-44B9-9BA2-C5D2DE4E70F2}" destId="{51421EF1-21BA-4CEE-90EA-5EAF33CF678C}" srcOrd="1" destOrd="0" parTransId="{CB4B2880-C068-42B8-ABDB-3246B1A20336}" sibTransId="{2A5B9D40-8D17-472E-98E8-8DC411387986}"/>
    <dgm:cxn modelId="{D69BD740-7B7F-4970-A386-C819C9E264FE}" type="presOf" srcId="{5F4B93A5-0149-41F6-8B9D-05D146E9221F}" destId="{326EC724-D12B-42C9-B6EA-AE5C2FD94C5B}" srcOrd="1" destOrd="0" presId="urn:microsoft.com/office/officeart/2005/8/layout/orgChart1"/>
    <dgm:cxn modelId="{A693D50C-9E7F-4434-B71A-C193063BC273}" type="presOf" srcId="{32D819F9-1C12-4E98-8E1F-A58FB0B58139}" destId="{D814E853-B559-4C93-9332-63A716F0C095}" srcOrd="0" destOrd="0" presId="urn:microsoft.com/office/officeart/2005/8/layout/orgChart1"/>
    <dgm:cxn modelId="{9C509538-1BB1-4CDE-9AD9-A5A1640CCC82}" type="presOf" srcId="{82001F36-93A6-46D8-926A-90DC02BF65DB}" destId="{D061DB84-B54B-470F-A65F-9461F1ABFF78}" srcOrd="1" destOrd="0" presId="urn:microsoft.com/office/officeart/2005/8/layout/orgChart1"/>
    <dgm:cxn modelId="{E7D4BE21-C378-4248-B11D-64828D9ED183}" srcId="{32D819F9-1C12-4E98-8E1F-A58FB0B58139}" destId="{66DC8CA0-3EDC-4AE5-AE28-ECD95F4DB0C6}" srcOrd="0" destOrd="0" parTransId="{B923CA69-5C51-4209-AFB0-502469F82880}" sibTransId="{9C8C1546-E982-4D45-925B-0FBC90C31034}"/>
    <dgm:cxn modelId="{2FA5EE8C-4B8F-4048-954C-3AD7E669332C}" type="presOf" srcId="{DF71102D-9DD0-44B9-9BA2-C5D2DE4E70F2}" destId="{560F9E92-E340-40E5-9C95-7B62620985AF}" srcOrd="0" destOrd="0" presId="urn:microsoft.com/office/officeart/2005/8/layout/orgChart1"/>
    <dgm:cxn modelId="{C8A2E2A4-5129-452A-9208-033E9C427530}" srcId="{6A98BD66-A322-48E2-BB16-3AD4B22CC819}" destId="{B911E82B-783D-4EE8-88EB-6F35B6B95413}" srcOrd="1" destOrd="0" parTransId="{4FBD8893-6BDA-431A-87F4-FF29B9170F9B}" sibTransId="{EE2061D8-E93A-4BDF-8EC1-3D0E020E7AF2}"/>
    <dgm:cxn modelId="{B83A6041-8C4B-47C9-A165-A8B9F5E376A9}" type="presOf" srcId="{51421EF1-21BA-4CEE-90EA-5EAF33CF678C}" destId="{FBA0A479-7F01-4CF9-8091-3AF3E449124A}" srcOrd="0" destOrd="0" presId="urn:microsoft.com/office/officeart/2005/8/layout/orgChart1"/>
    <dgm:cxn modelId="{F1DE22CB-9F46-47F9-A7BF-862F75088D1F}" srcId="{32D819F9-1C12-4E98-8E1F-A58FB0B58139}" destId="{5F4B93A5-0149-41F6-8B9D-05D146E9221F}" srcOrd="1" destOrd="0" parTransId="{3DE2211A-CC81-4080-9746-916DC27E5488}" sibTransId="{E3B78D67-61B6-4828-B5AD-05060FE38930}"/>
    <dgm:cxn modelId="{5FB4F50B-AC7C-490E-B754-FED62E5E3919}" type="presOf" srcId="{0B033383-0BF3-416E-B55E-91E1C0E86392}" destId="{B4E259DA-5DC5-4D66-BC6A-8B10EDA28D04}" srcOrd="1" destOrd="0" presId="urn:microsoft.com/office/officeart/2005/8/layout/orgChart1"/>
    <dgm:cxn modelId="{C032A256-FD41-423A-ADE4-E0DDF1A93382}" type="presOf" srcId="{33A69EE0-322B-4C72-A1AE-1A15E418F880}" destId="{D0A9C55C-BAF1-4EB7-A8B4-3D526DC7EC0C}" srcOrd="1" destOrd="0" presId="urn:microsoft.com/office/officeart/2005/8/layout/orgChart1"/>
    <dgm:cxn modelId="{DBF56431-41A7-4491-8F24-11AC32400151}" type="presOf" srcId="{82001F36-93A6-46D8-926A-90DC02BF65DB}" destId="{2FFD75A4-A122-49A2-93F0-70E825E92D09}" srcOrd="0" destOrd="0" presId="urn:microsoft.com/office/officeart/2005/8/layout/orgChart1"/>
    <dgm:cxn modelId="{F92E7CCD-B511-4A4A-93D8-8769B6333AF2}" srcId="{E107F9F5-CFF7-4B08-8049-79F56116A0A8}" destId="{8475616B-25E9-426D-8F41-573CD94B52F0}" srcOrd="0" destOrd="0" parTransId="{E7C15FFA-8148-4CD0-9DE9-E4FF5F5ACE0A}" sibTransId="{FE53409B-1140-4573-9D76-5B3DDF6746B9}"/>
    <dgm:cxn modelId="{D7445B7D-9B17-4DB2-A34B-DCA658E57350}" type="presOf" srcId="{DF71102D-9DD0-44B9-9BA2-C5D2DE4E70F2}" destId="{571AFDA3-F845-4A97-A02A-61B8668BEF56}" srcOrd="1" destOrd="0" presId="urn:microsoft.com/office/officeart/2005/8/layout/orgChart1"/>
    <dgm:cxn modelId="{B5467A58-3E7F-40A4-89E6-E8EB2053D237}" type="presOf" srcId="{33A69EE0-322B-4C72-A1AE-1A15E418F880}" destId="{401BF39C-96DA-4267-B961-2EE639FA5131}" srcOrd="0" destOrd="0" presId="urn:microsoft.com/office/officeart/2005/8/layout/orgChart1"/>
    <dgm:cxn modelId="{3CD10B6F-B4E9-4CB8-9E94-6C398B0B016D}" type="presOf" srcId="{B7A648BE-162C-4BEF-84EE-2BB91B254AB1}" destId="{5A93E9ED-31C2-4C20-979E-99B3DD08C7FD}" srcOrd="0" destOrd="0" presId="urn:microsoft.com/office/officeart/2005/8/layout/orgChart1"/>
    <dgm:cxn modelId="{7FD4ABD6-4CD7-4773-B79A-5CA5103A9ECA}" type="presOf" srcId="{6A98BD66-A322-48E2-BB16-3AD4B22CC819}" destId="{324766E7-D69F-4184-A407-C3642B2171C3}" srcOrd="1" destOrd="0" presId="urn:microsoft.com/office/officeart/2005/8/layout/orgChart1"/>
    <dgm:cxn modelId="{1388FD61-F529-4524-87AC-281047582B48}" type="presOf" srcId="{B923CA69-5C51-4209-AFB0-502469F82880}" destId="{A1B53380-22FB-472B-BE1E-448EB13FA097}" srcOrd="0" destOrd="0" presId="urn:microsoft.com/office/officeart/2005/8/layout/orgChart1"/>
    <dgm:cxn modelId="{A65858C3-F1AB-4D9F-8E95-5AC8AD00FC88}" type="presOf" srcId="{66DC8CA0-3EDC-4AE5-AE28-ECD95F4DB0C6}" destId="{63E1B36E-B6E4-48AD-8E3F-B1AEBF3CFE64}" srcOrd="0" destOrd="0" presId="urn:microsoft.com/office/officeart/2005/8/layout/orgChart1"/>
    <dgm:cxn modelId="{F8E0C6D6-6AC8-4212-80C1-F9D25D863490}" type="presOf" srcId="{6A98BD66-A322-48E2-BB16-3AD4B22CC819}" destId="{75FE2DCE-FA1D-4524-9CC1-C23F492B2763}" srcOrd="0" destOrd="0" presId="urn:microsoft.com/office/officeart/2005/8/layout/orgChart1"/>
    <dgm:cxn modelId="{D2395CDA-0AA7-4287-B264-A14E8B143498}" type="presOf" srcId="{9E5F05B5-8900-4FAB-85D9-C639B41F069A}" destId="{78E00FE8-0D37-4C76-9039-2024304D9F64}" srcOrd="0" destOrd="0" presId="urn:microsoft.com/office/officeart/2005/8/layout/orgChart1"/>
    <dgm:cxn modelId="{AEA99279-39A1-4791-82F1-9BC0FCC0A7AE}" srcId="{6A98BD66-A322-48E2-BB16-3AD4B22CC819}" destId="{0B033383-0BF3-416E-B55E-91E1C0E86392}" srcOrd="0" destOrd="0" parTransId="{11BA0BA7-0E4D-42AB-9C28-D2C424731E23}" sibTransId="{0695EAF7-1C76-47A7-A856-2669A22F59E0}"/>
    <dgm:cxn modelId="{C8617110-3D5F-4614-B92C-B290543EB926}" type="presOf" srcId="{E7C15FFA-8148-4CD0-9DE9-E4FF5F5ACE0A}" destId="{E751F9BF-5480-49A5-AF3A-42A524371E21}" srcOrd="0" destOrd="0" presId="urn:microsoft.com/office/officeart/2005/8/layout/orgChart1"/>
    <dgm:cxn modelId="{5A6E65FF-9E0D-4695-887A-2C2E2DF587CF}" type="presOf" srcId="{5F4B93A5-0149-41F6-8B9D-05D146E9221F}" destId="{29E01DA4-4A37-434D-A8A6-40B3874986C9}" srcOrd="0" destOrd="0" presId="urn:microsoft.com/office/officeart/2005/8/layout/orgChart1"/>
    <dgm:cxn modelId="{72DCA240-32DC-46CF-917E-2501684C0D44}" type="presOf" srcId="{E107F9F5-CFF7-4B08-8049-79F56116A0A8}" destId="{5A9BF020-263B-4122-AB9C-C22D4F432C8C}" srcOrd="0" destOrd="0" presId="urn:microsoft.com/office/officeart/2005/8/layout/orgChart1"/>
    <dgm:cxn modelId="{567F7475-D5E2-4EDF-99A8-7B59EFEB3A18}" srcId="{8475616B-25E9-426D-8F41-573CD94B52F0}" destId="{BFBEFA45-0B4C-4D8F-A506-BDE241E19C79}" srcOrd="2" destOrd="0" parTransId="{6D19BA24-55C4-45CA-8AA1-F8D0C2A070EE}" sibTransId="{C1A690CF-39FF-4DFE-83D4-A8F8CB0910C9}"/>
    <dgm:cxn modelId="{5049D8C6-9D13-4A21-A4D9-5EE747EAA6A3}" type="presParOf" srcId="{78E00FE8-0D37-4C76-9039-2024304D9F64}" destId="{BF279A9F-3113-4D79-B44B-2593D60A86B8}" srcOrd="0" destOrd="0" presId="urn:microsoft.com/office/officeart/2005/8/layout/orgChart1"/>
    <dgm:cxn modelId="{46966E3D-DD26-489E-9A21-27CB58A3D73F}" type="presParOf" srcId="{BF279A9F-3113-4D79-B44B-2593D60A86B8}" destId="{EEA7E574-0FDA-4B3A-8D96-EF41058A3AC8}" srcOrd="0" destOrd="0" presId="urn:microsoft.com/office/officeart/2005/8/layout/orgChart1"/>
    <dgm:cxn modelId="{FED6E606-2856-4B66-8F4D-F9218E447046}" type="presParOf" srcId="{EEA7E574-0FDA-4B3A-8D96-EF41058A3AC8}" destId="{5A9BF020-263B-4122-AB9C-C22D4F432C8C}" srcOrd="0" destOrd="0" presId="urn:microsoft.com/office/officeart/2005/8/layout/orgChart1"/>
    <dgm:cxn modelId="{64CD7D7C-C00C-4EF4-8D56-A33842B1C7DE}" type="presParOf" srcId="{EEA7E574-0FDA-4B3A-8D96-EF41058A3AC8}" destId="{97AC7436-8348-45FE-B16A-A837AE1B70A6}" srcOrd="1" destOrd="0" presId="urn:microsoft.com/office/officeart/2005/8/layout/orgChart1"/>
    <dgm:cxn modelId="{D5FEC409-CFB2-476B-8817-51A311FB18E2}" type="presParOf" srcId="{BF279A9F-3113-4D79-B44B-2593D60A86B8}" destId="{25AB7B82-9121-48A5-9E02-0EBD35F313CF}" srcOrd="1" destOrd="0" presId="urn:microsoft.com/office/officeart/2005/8/layout/orgChart1"/>
    <dgm:cxn modelId="{6F3A5D7B-D86A-4687-82FB-B65BF0FA20EC}" type="presParOf" srcId="{BF279A9F-3113-4D79-B44B-2593D60A86B8}" destId="{69061F79-9773-4992-A8ED-13C28EBD7B17}" srcOrd="2" destOrd="0" presId="urn:microsoft.com/office/officeart/2005/8/layout/orgChart1"/>
    <dgm:cxn modelId="{FDE370A5-D809-49DD-A8A5-E7C4637ECB4F}" type="presParOf" srcId="{69061F79-9773-4992-A8ED-13C28EBD7B17}" destId="{E751F9BF-5480-49A5-AF3A-42A524371E21}" srcOrd="0" destOrd="0" presId="urn:microsoft.com/office/officeart/2005/8/layout/orgChart1"/>
    <dgm:cxn modelId="{11864252-8118-4B3D-90DF-1BBE318E01F7}" type="presParOf" srcId="{69061F79-9773-4992-A8ED-13C28EBD7B17}" destId="{FBD63C16-6E14-4653-B177-87BD5F930903}" srcOrd="1" destOrd="0" presId="urn:microsoft.com/office/officeart/2005/8/layout/orgChart1"/>
    <dgm:cxn modelId="{98A0545E-FC04-42A6-8523-E0A2B20EFF02}" type="presParOf" srcId="{FBD63C16-6E14-4653-B177-87BD5F930903}" destId="{AABE20E0-ED02-4899-AB75-DC22F888E7B6}" srcOrd="0" destOrd="0" presId="urn:microsoft.com/office/officeart/2005/8/layout/orgChart1"/>
    <dgm:cxn modelId="{1A6DE519-68D6-4917-AD73-4A9981EFB11F}" type="presParOf" srcId="{AABE20E0-ED02-4899-AB75-DC22F888E7B6}" destId="{6A0B5E2F-77CE-46B8-B1CB-4C492D905989}" srcOrd="0" destOrd="0" presId="urn:microsoft.com/office/officeart/2005/8/layout/orgChart1"/>
    <dgm:cxn modelId="{1464113A-A7B5-4094-8628-A7FD3DA47D4D}" type="presParOf" srcId="{AABE20E0-ED02-4899-AB75-DC22F888E7B6}" destId="{B74708B6-507B-4913-8420-F21DD70FB4CE}" srcOrd="1" destOrd="0" presId="urn:microsoft.com/office/officeart/2005/8/layout/orgChart1"/>
    <dgm:cxn modelId="{FACE57DA-B307-4076-9420-1D995AA34245}" type="presParOf" srcId="{FBD63C16-6E14-4653-B177-87BD5F930903}" destId="{A659DBC1-B154-412E-8293-9FBCCC222D94}" srcOrd="1" destOrd="0" presId="urn:microsoft.com/office/officeart/2005/8/layout/orgChart1"/>
    <dgm:cxn modelId="{D7B6D331-3827-4979-B6CB-0D82E3620382}" type="presParOf" srcId="{FBD63C16-6E14-4653-B177-87BD5F930903}" destId="{59BD04C0-01DE-43B4-8E54-341F9D38F849}" srcOrd="2" destOrd="0" presId="urn:microsoft.com/office/officeart/2005/8/layout/orgChart1"/>
    <dgm:cxn modelId="{B6A60782-617D-42A4-9554-53EDA3581E0A}" type="presParOf" srcId="{59BD04C0-01DE-43B4-8E54-341F9D38F849}" destId="{F13620F8-7F0D-44D8-8235-AB9814E419E4}" srcOrd="0" destOrd="0" presId="urn:microsoft.com/office/officeart/2005/8/layout/orgChart1"/>
    <dgm:cxn modelId="{77B39E3B-69B2-48FF-B92F-9E4950648DDD}" type="presParOf" srcId="{59BD04C0-01DE-43B4-8E54-341F9D38F849}" destId="{1EC1AAEF-F7A1-4F3C-B5B5-B5BC281E0D19}" srcOrd="1" destOrd="0" presId="urn:microsoft.com/office/officeart/2005/8/layout/orgChart1"/>
    <dgm:cxn modelId="{85D60EAF-7941-45ED-9BEF-38E46AC85DC2}" type="presParOf" srcId="{1EC1AAEF-F7A1-4F3C-B5B5-B5BC281E0D19}" destId="{4C768226-DCD9-47C0-9F23-ABBDF119E734}" srcOrd="0" destOrd="0" presId="urn:microsoft.com/office/officeart/2005/8/layout/orgChart1"/>
    <dgm:cxn modelId="{80A0A00F-0AEF-4832-A06B-7DE90911397C}" type="presParOf" srcId="{4C768226-DCD9-47C0-9F23-ABBDF119E734}" destId="{D814E853-B559-4C93-9332-63A716F0C095}" srcOrd="0" destOrd="0" presId="urn:microsoft.com/office/officeart/2005/8/layout/orgChart1"/>
    <dgm:cxn modelId="{B7865A18-8240-4C36-9CFF-1A2E0D042E31}" type="presParOf" srcId="{4C768226-DCD9-47C0-9F23-ABBDF119E734}" destId="{69E041E9-5BC0-48AB-BDBB-5176D9BDBB87}" srcOrd="1" destOrd="0" presId="urn:microsoft.com/office/officeart/2005/8/layout/orgChart1"/>
    <dgm:cxn modelId="{454BF586-43F9-485F-AA1A-3D97E592EC6F}" type="presParOf" srcId="{1EC1AAEF-F7A1-4F3C-B5B5-B5BC281E0D19}" destId="{42FCAFD6-717A-4220-AB67-B8C7BC9156A3}" srcOrd="1" destOrd="0" presId="urn:microsoft.com/office/officeart/2005/8/layout/orgChart1"/>
    <dgm:cxn modelId="{0E2B463B-9E2E-46FA-895F-5DAE69C9FDC3}" type="presParOf" srcId="{1EC1AAEF-F7A1-4F3C-B5B5-B5BC281E0D19}" destId="{12FD4317-E3C3-4521-B006-70DA4B0FF31F}" srcOrd="2" destOrd="0" presId="urn:microsoft.com/office/officeart/2005/8/layout/orgChart1"/>
    <dgm:cxn modelId="{8EA63A67-302C-4501-9385-0B433B516335}" type="presParOf" srcId="{12FD4317-E3C3-4521-B006-70DA4B0FF31F}" destId="{A1B53380-22FB-472B-BE1E-448EB13FA097}" srcOrd="0" destOrd="0" presId="urn:microsoft.com/office/officeart/2005/8/layout/orgChart1"/>
    <dgm:cxn modelId="{F75FB814-9553-4258-91B6-12C30ED3C73D}" type="presParOf" srcId="{12FD4317-E3C3-4521-B006-70DA4B0FF31F}" destId="{348511A7-767A-455B-9F7B-1F00A7D1F088}" srcOrd="1" destOrd="0" presId="urn:microsoft.com/office/officeart/2005/8/layout/orgChart1"/>
    <dgm:cxn modelId="{00586755-F35F-4F54-8282-5AD4689DDBEF}" type="presParOf" srcId="{348511A7-767A-455B-9F7B-1F00A7D1F088}" destId="{AFC7E147-2AFE-41B8-B057-7773A675BA81}" srcOrd="0" destOrd="0" presId="urn:microsoft.com/office/officeart/2005/8/layout/orgChart1"/>
    <dgm:cxn modelId="{DFC0823F-9D78-40A9-B1C8-3C06528763D2}" type="presParOf" srcId="{AFC7E147-2AFE-41B8-B057-7773A675BA81}" destId="{63E1B36E-B6E4-48AD-8E3F-B1AEBF3CFE64}" srcOrd="0" destOrd="0" presId="urn:microsoft.com/office/officeart/2005/8/layout/orgChart1"/>
    <dgm:cxn modelId="{54C8C2A4-BA88-4407-8C09-CE3B213F9B2A}" type="presParOf" srcId="{AFC7E147-2AFE-41B8-B057-7773A675BA81}" destId="{A2EA49E2-2672-4A8B-B9FD-169038435E6D}" srcOrd="1" destOrd="0" presId="urn:microsoft.com/office/officeart/2005/8/layout/orgChart1"/>
    <dgm:cxn modelId="{F5621FB5-E2FB-4403-9AD5-42C97D922E4C}" type="presParOf" srcId="{348511A7-767A-455B-9F7B-1F00A7D1F088}" destId="{108438AE-0333-48F7-9B34-D7CEB029F6C7}" srcOrd="1" destOrd="0" presId="urn:microsoft.com/office/officeart/2005/8/layout/orgChart1"/>
    <dgm:cxn modelId="{7FDE7681-A04A-4CA8-BC5C-45F0A9EFF01E}" type="presParOf" srcId="{348511A7-767A-455B-9F7B-1F00A7D1F088}" destId="{8E49EF9A-D888-43DC-AA9F-F209D51DB739}" srcOrd="2" destOrd="0" presId="urn:microsoft.com/office/officeart/2005/8/layout/orgChart1"/>
    <dgm:cxn modelId="{7744CF69-4960-4662-8C42-6C5F8E3D130A}" type="presParOf" srcId="{12FD4317-E3C3-4521-B006-70DA4B0FF31F}" destId="{7839F2FC-B9CF-4CCA-8571-1AF443739357}" srcOrd="2" destOrd="0" presId="urn:microsoft.com/office/officeart/2005/8/layout/orgChart1"/>
    <dgm:cxn modelId="{061C5CAB-E841-419B-8C79-8705ED9754E4}" type="presParOf" srcId="{12FD4317-E3C3-4521-B006-70DA4B0FF31F}" destId="{095F60BB-7C7B-41E0-B812-D728E1983ABC}" srcOrd="3" destOrd="0" presId="urn:microsoft.com/office/officeart/2005/8/layout/orgChart1"/>
    <dgm:cxn modelId="{9D70676D-7F43-47A3-BFD7-3BADF1AC2A6B}" type="presParOf" srcId="{095F60BB-7C7B-41E0-B812-D728E1983ABC}" destId="{3D3FF5D7-BDAE-45D5-BFC2-ECC6695BCDBB}" srcOrd="0" destOrd="0" presId="urn:microsoft.com/office/officeart/2005/8/layout/orgChart1"/>
    <dgm:cxn modelId="{5553C88A-595C-4D75-8B5E-8F44957DC244}" type="presParOf" srcId="{3D3FF5D7-BDAE-45D5-BFC2-ECC6695BCDBB}" destId="{29E01DA4-4A37-434D-A8A6-40B3874986C9}" srcOrd="0" destOrd="0" presId="urn:microsoft.com/office/officeart/2005/8/layout/orgChart1"/>
    <dgm:cxn modelId="{C4561D33-5D7A-4589-8CA3-51D260B60203}" type="presParOf" srcId="{3D3FF5D7-BDAE-45D5-BFC2-ECC6695BCDBB}" destId="{326EC724-D12B-42C9-B6EA-AE5C2FD94C5B}" srcOrd="1" destOrd="0" presId="urn:microsoft.com/office/officeart/2005/8/layout/orgChart1"/>
    <dgm:cxn modelId="{4FC4A945-9343-4938-A4B7-1A46DDAD57D6}" type="presParOf" srcId="{095F60BB-7C7B-41E0-B812-D728E1983ABC}" destId="{1383B481-3D87-4000-8818-A80EC5DE3FE4}" srcOrd="1" destOrd="0" presId="urn:microsoft.com/office/officeart/2005/8/layout/orgChart1"/>
    <dgm:cxn modelId="{F73904F2-9459-4580-ABF7-CC530EB67E7D}" type="presParOf" srcId="{095F60BB-7C7B-41E0-B812-D728E1983ABC}" destId="{D38339C7-2134-4978-B353-5839783AC9D2}" srcOrd="2" destOrd="0" presId="urn:microsoft.com/office/officeart/2005/8/layout/orgChart1"/>
    <dgm:cxn modelId="{C4947340-88C0-4C29-ADE7-C69B1196B3A1}" type="presParOf" srcId="{12FD4317-E3C3-4521-B006-70DA4B0FF31F}" destId="{5A93E9ED-31C2-4C20-979E-99B3DD08C7FD}" srcOrd="4" destOrd="0" presId="urn:microsoft.com/office/officeart/2005/8/layout/orgChart1"/>
    <dgm:cxn modelId="{D4C3F989-0F90-42CB-A5C7-294FE7B67477}" type="presParOf" srcId="{12FD4317-E3C3-4521-B006-70DA4B0FF31F}" destId="{82A3F4A8-6C84-4B95-9C3E-653059281A3C}" srcOrd="5" destOrd="0" presId="urn:microsoft.com/office/officeart/2005/8/layout/orgChart1"/>
    <dgm:cxn modelId="{584E58AC-E8E4-4518-A0D6-E53F2C52B1B0}" type="presParOf" srcId="{82A3F4A8-6C84-4B95-9C3E-653059281A3C}" destId="{0F22D99F-59ED-48D2-8475-B5319FC454C7}" srcOrd="0" destOrd="0" presId="urn:microsoft.com/office/officeart/2005/8/layout/orgChart1"/>
    <dgm:cxn modelId="{7ED7A458-9FA9-46C9-9BC2-6F27D8B323CA}" type="presParOf" srcId="{0F22D99F-59ED-48D2-8475-B5319FC454C7}" destId="{401BF39C-96DA-4267-B961-2EE639FA5131}" srcOrd="0" destOrd="0" presId="urn:microsoft.com/office/officeart/2005/8/layout/orgChart1"/>
    <dgm:cxn modelId="{45D59D34-4276-4220-A5E4-DB6BCDF51B59}" type="presParOf" srcId="{0F22D99F-59ED-48D2-8475-B5319FC454C7}" destId="{D0A9C55C-BAF1-4EB7-A8B4-3D526DC7EC0C}" srcOrd="1" destOrd="0" presId="urn:microsoft.com/office/officeart/2005/8/layout/orgChart1"/>
    <dgm:cxn modelId="{A19349F8-5C84-415E-AF1A-EDF8B3922F76}" type="presParOf" srcId="{82A3F4A8-6C84-4B95-9C3E-653059281A3C}" destId="{7ED2F7C5-64DA-49B7-93A4-9BB49B9A94B1}" srcOrd="1" destOrd="0" presId="urn:microsoft.com/office/officeart/2005/8/layout/orgChart1"/>
    <dgm:cxn modelId="{6A63804D-67C4-4567-8A67-51C130744C44}" type="presParOf" srcId="{82A3F4A8-6C84-4B95-9C3E-653059281A3C}" destId="{36259440-C0D2-4039-93D9-7E9FD0434B18}" srcOrd="2" destOrd="0" presId="urn:microsoft.com/office/officeart/2005/8/layout/orgChart1"/>
    <dgm:cxn modelId="{A8ADC447-796F-4520-955C-BBD8FDC85320}" type="presParOf" srcId="{59BD04C0-01DE-43B4-8E54-341F9D38F849}" destId="{2F8EC221-22F3-4A1E-8F50-973A2C25C3E1}" srcOrd="2" destOrd="0" presId="urn:microsoft.com/office/officeart/2005/8/layout/orgChart1"/>
    <dgm:cxn modelId="{52B800D0-B31B-439E-AE0B-DE2FA2497205}" type="presParOf" srcId="{59BD04C0-01DE-43B4-8E54-341F9D38F849}" destId="{24695E05-7494-4CB6-B3D2-C4251B5A3D51}" srcOrd="3" destOrd="0" presId="urn:microsoft.com/office/officeart/2005/8/layout/orgChart1"/>
    <dgm:cxn modelId="{DBB18E79-A401-425D-8271-FA015086A146}" type="presParOf" srcId="{24695E05-7494-4CB6-B3D2-C4251B5A3D51}" destId="{BCDD6FC6-EEFB-42E6-9CE4-D734D8236912}" srcOrd="0" destOrd="0" presId="urn:microsoft.com/office/officeart/2005/8/layout/orgChart1"/>
    <dgm:cxn modelId="{0511A3E9-3960-4F3B-986B-A59262379476}" type="presParOf" srcId="{BCDD6FC6-EEFB-42E6-9CE4-D734D8236912}" destId="{75FE2DCE-FA1D-4524-9CC1-C23F492B2763}" srcOrd="0" destOrd="0" presId="urn:microsoft.com/office/officeart/2005/8/layout/orgChart1"/>
    <dgm:cxn modelId="{A21ACB1C-4A2F-40DF-9F51-C202142236F5}" type="presParOf" srcId="{BCDD6FC6-EEFB-42E6-9CE4-D734D8236912}" destId="{324766E7-D69F-4184-A407-C3642B2171C3}" srcOrd="1" destOrd="0" presId="urn:microsoft.com/office/officeart/2005/8/layout/orgChart1"/>
    <dgm:cxn modelId="{7E205695-390D-4FBA-8B63-300E0EDFD2A0}" type="presParOf" srcId="{24695E05-7494-4CB6-B3D2-C4251B5A3D51}" destId="{5C86EFAA-D490-4982-9C2F-F64C67D038B6}" srcOrd="1" destOrd="0" presId="urn:microsoft.com/office/officeart/2005/8/layout/orgChart1"/>
    <dgm:cxn modelId="{FFED8591-E6BD-4318-B896-B21AC654F4B2}" type="presParOf" srcId="{5C86EFAA-D490-4982-9C2F-F64C67D038B6}" destId="{34DD53A7-EEBC-4A19-9B1E-D97A5CA8689A}" srcOrd="0" destOrd="0" presId="urn:microsoft.com/office/officeart/2005/8/layout/orgChart1"/>
    <dgm:cxn modelId="{02E5E918-8784-4EAE-81A5-70968E498F49}" type="presParOf" srcId="{5C86EFAA-D490-4982-9C2F-F64C67D038B6}" destId="{A815A705-42C1-4BE2-9E68-35305442341C}" srcOrd="1" destOrd="0" presId="urn:microsoft.com/office/officeart/2005/8/layout/orgChart1"/>
    <dgm:cxn modelId="{39EB270F-427C-4208-AD96-38F4F6D97224}" type="presParOf" srcId="{A815A705-42C1-4BE2-9E68-35305442341C}" destId="{5F11CBEC-9470-4B89-AC47-92776D670828}" srcOrd="0" destOrd="0" presId="urn:microsoft.com/office/officeart/2005/8/layout/orgChart1"/>
    <dgm:cxn modelId="{56B4F0CF-7C7E-4F29-8859-771EE9DEFD42}" type="presParOf" srcId="{5F11CBEC-9470-4B89-AC47-92776D670828}" destId="{83002A61-1529-4C49-ABB3-8328EEF68BF6}" srcOrd="0" destOrd="0" presId="urn:microsoft.com/office/officeart/2005/8/layout/orgChart1"/>
    <dgm:cxn modelId="{84B26F73-CDF2-4A97-83EC-4C237BF7E928}" type="presParOf" srcId="{5F11CBEC-9470-4B89-AC47-92776D670828}" destId="{B4E259DA-5DC5-4D66-BC6A-8B10EDA28D04}" srcOrd="1" destOrd="0" presId="urn:microsoft.com/office/officeart/2005/8/layout/orgChart1"/>
    <dgm:cxn modelId="{4C0887D0-54C4-45B4-8F9D-D802BA2A9F5A}" type="presParOf" srcId="{A815A705-42C1-4BE2-9E68-35305442341C}" destId="{32EC5893-F965-42B4-B7E5-9070EA64D9FC}" srcOrd="1" destOrd="0" presId="urn:microsoft.com/office/officeart/2005/8/layout/orgChart1"/>
    <dgm:cxn modelId="{9EF33E28-C569-4098-88DE-45A0107A5ABF}" type="presParOf" srcId="{A815A705-42C1-4BE2-9E68-35305442341C}" destId="{24C733F1-F017-4022-B0DB-B48E256B65C6}" srcOrd="2" destOrd="0" presId="urn:microsoft.com/office/officeart/2005/8/layout/orgChart1"/>
    <dgm:cxn modelId="{C0FFD266-DA73-47EA-A469-45E2D5ED896F}" type="presParOf" srcId="{5C86EFAA-D490-4982-9C2F-F64C67D038B6}" destId="{09F715F9-465F-4A4D-AEF8-2A654AF0A215}" srcOrd="2" destOrd="0" presId="urn:microsoft.com/office/officeart/2005/8/layout/orgChart1"/>
    <dgm:cxn modelId="{74111A5B-C709-4148-8D97-3F6706C09878}" type="presParOf" srcId="{5C86EFAA-D490-4982-9C2F-F64C67D038B6}" destId="{A45DA1C8-235D-426D-A816-26211FB213DC}" srcOrd="3" destOrd="0" presId="urn:microsoft.com/office/officeart/2005/8/layout/orgChart1"/>
    <dgm:cxn modelId="{EE2B9C3C-1AE7-49DC-A6B5-641FF92EA08E}" type="presParOf" srcId="{A45DA1C8-235D-426D-A816-26211FB213DC}" destId="{56194EBB-C8B5-4B47-BD09-A5E8031E30CE}" srcOrd="0" destOrd="0" presId="urn:microsoft.com/office/officeart/2005/8/layout/orgChart1"/>
    <dgm:cxn modelId="{31632E70-241F-49AD-8986-2706E993DC6B}" type="presParOf" srcId="{56194EBB-C8B5-4B47-BD09-A5E8031E30CE}" destId="{8A3A052F-C78C-49B7-AFDB-255F762ACF69}" srcOrd="0" destOrd="0" presId="urn:microsoft.com/office/officeart/2005/8/layout/orgChart1"/>
    <dgm:cxn modelId="{A3A574CF-65EE-4E0C-ABA8-7D63B4273636}" type="presParOf" srcId="{56194EBB-C8B5-4B47-BD09-A5E8031E30CE}" destId="{3889B77C-5678-4738-96F1-3BA613831828}" srcOrd="1" destOrd="0" presId="urn:microsoft.com/office/officeart/2005/8/layout/orgChart1"/>
    <dgm:cxn modelId="{6A7BF11F-5FD9-48AE-AF37-FB3409211BCD}" type="presParOf" srcId="{A45DA1C8-235D-426D-A816-26211FB213DC}" destId="{D4A0D296-F0EC-4723-BEA5-D1447457FC24}" srcOrd="1" destOrd="0" presId="urn:microsoft.com/office/officeart/2005/8/layout/orgChart1"/>
    <dgm:cxn modelId="{B59FBD01-E7EA-47EF-978A-415D7971BCEA}" type="presParOf" srcId="{A45DA1C8-235D-426D-A816-26211FB213DC}" destId="{A49AF9C9-FC00-4F04-8580-E471A3AE9F08}" srcOrd="2" destOrd="0" presId="urn:microsoft.com/office/officeart/2005/8/layout/orgChart1"/>
    <dgm:cxn modelId="{14F99D54-4AF4-4125-AEDA-C6BC75618D49}" type="presParOf" srcId="{24695E05-7494-4CB6-B3D2-C4251B5A3D51}" destId="{8968D270-A7BD-435A-9F16-9893D7958D69}" srcOrd="2" destOrd="0" presId="urn:microsoft.com/office/officeart/2005/8/layout/orgChart1"/>
    <dgm:cxn modelId="{A9D3AC29-DA58-4CED-B08A-CB3EC2DF70FB}" type="presParOf" srcId="{59BD04C0-01DE-43B4-8E54-341F9D38F849}" destId="{A8FB543B-8E24-4663-AEAF-6F1E565DF552}" srcOrd="4" destOrd="0" presId="urn:microsoft.com/office/officeart/2005/8/layout/orgChart1"/>
    <dgm:cxn modelId="{CDD6AB4A-8291-4C1F-BED3-4B4333FB82CA}" type="presParOf" srcId="{59BD04C0-01DE-43B4-8E54-341F9D38F849}" destId="{292C7724-E147-4457-A891-36DD8808EC33}" srcOrd="5" destOrd="0" presId="urn:microsoft.com/office/officeart/2005/8/layout/orgChart1"/>
    <dgm:cxn modelId="{98037606-C7BC-4246-8E62-E276A8B20B72}" type="presParOf" srcId="{292C7724-E147-4457-A891-36DD8808EC33}" destId="{3596238F-01E0-4732-BCE0-C95A5AA509AE}" srcOrd="0" destOrd="0" presId="urn:microsoft.com/office/officeart/2005/8/layout/orgChart1"/>
    <dgm:cxn modelId="{A934941B-6B5E-44BF-BAAF-D95C5FBC01E6}" type="presParOf" srcId="{3596238F-01E0-4732-BCE0-C95A5AA509AE}" destId="{43AF8966-8311-4325-A63D-22844ADF5289}" srcOrd="0" destOrd="0" presId="urn:microsoft.com/office/officeart/2005/8/layout/orgChart1"/>
    <dgm:cxn modelId="{28F73C46-599F-4FD2-8C2C-6BECECF83019}" type="presParOf" srcId="{3596238F-01E0-4732-BCE0-C95A5AA509AE}" destId="{8430B53B-FB7F-4FC8-BEBA-BF31B894D676}" srcOrd="1" destOrd="0" presId="urn:microsoft.com/office/officeart/2005/8/layout/orgChart1"/>
    <dgm:cxn modelId="{282A4648-46C3-4D1B-A14C-D8BA0449D75C}" type="presParOf" srcId="{292C7724-E147-4457-A891-36DD8808EC33}" destId="{362C72F9-3417-4D66-B96C-FC72CC41D6BE}" srcOrd="1" destOrd="0" presId="urn:microsoft.com/office/officeart/2005/8/layout/orgChart1"/>
    <dgm:cxn modelId="{885DAA06-75C3-45F4-85F7-74A1BBE29AC7}" type="presParOf" srcId="{292C7724-E147-4457-A891-36DD8808EC33}" destId="{87A62E81-188E-42F1-9237-70B52F5E49FD}" srcOrd="2" destOrd="0" presId="urn:microsoft.com/office/officeart/2005/8/layout/orgChart1"/>
    <dgm:cxn modelId="{32223C0A-5515-4350-9364-47EECC079A5B}" type="presParOf" srcId="{69061F79-9773-4992-A8ED-13C28EBD7B17}" destId="{BC97D6CC-830E-4E54-ACB0-D8910E30977A}" srcOrd="2" destOrd="0" presId="urn:microsoft.com/office/officeart/2005/8/layout/orgChart1"/>
    <dgm:cxn modelId="{4E293442-D3CE-46EB-82CB-4B605CD28BDA}" type="presParOf" srcId="{69061F79-9773-4992-A8ED-13C28EBD7B17}" destId="{4AC7A147-B899-43DB-A701-3DA84C9276DF}" srcOrd="3" destOrd="0" presId="urn:microsoft.com/office/officeart/2005/8/layout/orgChart1"/>
    <dgm:cxn modelId="{E6DF7A59-5177-42E4-B767-260BE68B41D5}" type="presParOf" srcId="{4AC7A147-B899-43DB-A701-3DA84C9276DF}" destId="{CB8306AD-3264-4F59-A4D2-DFE9589589D8}" srcOrd="0" destOrd="0" presId="urn:microsoft.com/office/officeart/2005/8/layout/orgChart1"/>
    <dgm:cxn modelId="{42D4F9F7-2F33-4BF1-9021-795B153F9EA1}" type="presParOf" srcId="{CB8306AD-3264-4F59-A4D2-DFE9589589D8}" destId="{560F9E92-E340-40E5-9C95-7B62620985AF}" srcOrd="0" destOrd="0" presId="urn:microsoft.com/office/officeart/2005/8/layout/orgChart1"/>
    <dgm:cxn modelId="{3A4704EC-56E9-45F5-A574-EC10A166317F}" type="presParOf" srcId="{CB8306AD-3264-4F59-A4D2-DFE9589589D8}" destId="{571AFDA3-F845-4A97-A02A-61B8668BEF56}" srcOrd="1" destOrd="0" presId="urn:microsoft.com/office/officeart/2005/8/layout/orgChart1"/>
    <dgm:cxn modelId="{AA493C65-DE81-4F34-AF54-3580C31656A3}" type="presParOf" srcId="{4AC7A147-B899-43DB-A701-3DA84C9276DF}" destId="{216E716C-2650-431F-921D-6AE066597CD2}" srcOrd="1" destOrd="0" presId="urn:microsoft.com/office/officeart/2005/8/layout/orgChart1"/>
    <dgm:cxn modelId="{71861ADF-1A27-4EF6-AFFF-AD6C22B14EEB}" type="presParOf" srcId="{216E716C-2650-431F-921D-6AE066597CD2}" destId="{5673AA62-45AB-4F04-8B69-F46B07631D41}" srcOrd="0" destOrd="0" presId="urn:microsoft.com/office/officeart/2005/8/layout/orgChart1"/>
    <dgm:cxn modelId="{26FC8ED1-CCA4-4680-BA48-9C6EB3138896}" type="presParOf" srcId="{216E716C-2650-431F-921D-6AE066597CD2}" destId="{2BAD0663-A855-4F22-985B-B76C9DAFBB43}" srcOrd="1" destOrd="0" presId="urn:microsoft.com/office/officeart/2005/8/layout/orgChart1"/>
    <dgm:cxn modelId="{BAA41744-4F61-4210-AA8F-F4C8C0BC536D}" type="presParOf" srcId="{2BAD0663-A855-4F22-985B-B76C9DAFBB43}" destId="{5A698C7F-7801-46D2-B447-186F5A2F9464}" srcOrd="0" destOrd="0" presId="urn:microsoft.com/office/officeart/2005/8/layout/orgChart1"/>
    <dgm:cxn modelId="{95AC08DA-E4CF-4C03-99BC-35CCBEDE1DE8}" type="presParOf" srcId="{5A698C7F-7801-46D2-B447-186F5A2F9464}" destId="{2FFD75A4-A122-49A2-93F0-70E825E92D09}" srcOrd="0" destOrd="0" presId="urn:microsoft.com/office/officeart/2005/8/layout/orgChart1"/>
    <dgm:cxn modelId="{C27AD44B-192A-4B29-9494-6FFA6A98A256}" type="presParOf" srcId="{5A698C7F-7801-46D2-B447-186F5A2F9464}" destId="{D061DB84-B54B-470F-A65F-9461F1ABFF78}" srcOrd="1" destOrd="0" presId="urn:microsoft.com/office/officeart/2005/8/layout/orgChart1"/>
    <dgm:cxn modelId="{8DBEE686-CF9B-45A1-8FA1-14DA362E53C1}" type="presParOf" srcId="{2BAD0663-A855-4F22-985B-B76C9DAFBB43}" destId="{6A60AB3E-9B44-48A7-9475-ABF2DFE97413}" srcOrd="1" destOrd="0" presId="urn:microsoft.com/office/officeart/2005/8/layout/orgChart1"/>
    <dgm:cxn modelId="{A4144E8D-F49A-4D27-80AA-3CCE7CE93F4F}" type="presParOf" srcId="{2BAD0663-A855-4F22-985B-B76C9DAFBB43}" destId="{FAEC719C-816E-4095-BCF4-1B9A12A58B0D}" srcOrd="2" destOrd="0" presId="urn:microsoft.com/office/officeart/2005/8/layout/orgChart1"/>
    <dgm:cxn modelId="{0D3B881E-9FFD-484F-AB3B-45C3F65009B6}" type="presParOf" srcId="{216E716C-2650-431F-921D-6AE066597CD2}" destId="{C1163055-739D-491C-9C13-E6A382F638A6}" srcOrd="2" destOrd="0" presId="urn:microsoft.com/office/officeart/2005/8/layout/orgChart1"/>
    <dgm:cxn modelId="{7603E3CA-49A1-4BE7-950F-486050FFC6D2}" type="presParOf" srcId="{216E716C-2650-431F-921D-6AE066597CD2}" destId="{5AAE61FF-1228-40D6-B77F-9C11E26DFB33}" srcOrd="3" destOrd="0" presId="urn:microsoft.com/office/officeart/2005/8/layout/orgChart1"/>
    <dgm:cxn modelId="{DA0FD0F3-220B-421F-BE2B-E303703F3E5C}" type="presParOf" srcId="{5AAE61FF-1228-40D6-B77F-9C11E26DFB33}" destId="{93E7E372-2D61-455D-83DB-545EF38B3C58}" srcOrd="0" destOrd="0" presId="urn:microsoft.com/office/officeart/2005/8/layout/orgChart1"/>
    <dgm:cxn modelId="{69FE9CF5-F9BF-4913-8509-2D9A745CDF09}" type="presParOf" srcId="{93E7E372-2D61-455D-83DB-545EF38B3C58}" destId="{FBA0A479-7F01-4CF9-8091-3AF3E449124A}" srcOrd="0" destOrd="0" presId="urn:microsoft.com/office/officeart/2005/8/layout/orgChart1"/>
    <dgm:cxn modelId="{93B68511-2DF1-4919-BEBE-2FFB378A8F0F}" type="presParOf" srcId="{93E7E372-2D61-455D-83DB-545EF38B3C58}" destId="{36072191-DC68-4409-AA39-B616330F7E94}" srcOrd="1" destOrd="0" presId="urn:microsoft.com/office/officeart/2005/8/layout/orgChart1"/>
    <dgm:cxn modelId="{646DC331-FDD8-484D-B1D6-B08D267742D5}" type="presParOf" srcId="{5AAE61FF-1228-40D6-B77F-9C11E26DFB33}" destId="{19D00327-373F-495B-93B6-8C08E4DAF49D}" srcOrd="1" destOrd="0" presId="urn:microsoft.com/office/officeart/2005/8/layout/orgChart1"/>
    <dgm:cxn modelId="{40646C35-1923-4B25-B5D5-55495E7E91E9}" type="presParOf" srcId="{5AAE61FF-1228-40D6-B77F-9C11E26DFB33}" destId="{8A1A5D14-3C36-41B7-AF4F-61C0AD7C979B}" srcOrd="2" destOrd="0" presId="urn:microsoft.com/office/officeart/2005/8/layout/orgChart1"/>
    <dgm:cxn modelId="{9AB32BC6-3DC0-4EC6-A19D-107C9B410B19}" type="presParOf" srcId="{4AC7A147-B899-43DB-A701-3DA84C9276DF}" destId="{D02A6D4B-EEF2-4762-B49E-555735B607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724B0-1E5B-47B0-9937-D1D250259C8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AA65F-ED05-45E5-8B31-51F7C2A45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8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16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3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4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6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88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74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35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8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7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AEB5CFE-1C4C-4892-BE83-2E1E8E43D18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52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EB5CFE-1C4C-4892-BE83-2E1E8E43D18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8E87F9-8B24-4EB5-BA4B-305FA2B1071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70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makina.com.tr/beton-pompas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Mekanizma Tekniği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latin typeface="+mn-lt"/>
              </a:rPr>
              <a:t>DR.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öğr</a:t>
            </a:r>
            <a:r>
              <a:rPr lang="tr-TR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Üyesİ</a:t>
            </a:r>
            <a:r>
              <a:rPr lang="tr-TR" b="1" dirty="0" smtClean="0">
                <a:solidFill>
                  <a:srgbClr val="002060"/>
                </a:solidFill>
                <a:latin typeface="+mn-lt"/>
              </a:rPr>
              <a:t> Nurdan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Bİlgİn</a:t>
            </a:r>
            <a:endParaRPr lang="tr-TR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1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Çalışma Alanı</a:t>
            </a:r>
            <a:endParaRPr lang="tr-T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421830"/>
              </p:ext>
            </p:extLst>
          </p:nvPr>
        </p:nvGraphicFramePr>
        <p:xfrm>
          <a:off x="1169232" y="2125605"/>
          <a:ext cx="10837888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944">
                  <a:extLst>
                    <a:ext uri="{9D8B030D-6E8A-4147-A177-3AD203B41FA5}">
                      <a16:colId xmlns:a16="http://schemas.microsoft.com/office/drawing/2014/main" xmlns="" val="1622638612"/>
                    </a:ext>
                  </a:extLst>
                </a:gridCol>
                <a:gridCol w="5418944">
                  <a:extLst>
                    <a:ext uri="{9D8B030D-6E8A-4147-A177-3AD203B41FA5}">
                      <a16:colId xmlns:a16="http://schemas.microsoft.com/office/drawing/2014/main" xmlns="" val="3090046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Makina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Mekanizma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0316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2400" dirty="0" smtClean="0"/>
                        <a:t>Belirli bir</a:t>
                      </a:r>
                      <a:r>
                        <a:rPr lang="tr-TR" sz="2400" baseline="0" dirty="0" smtClean="0"/>
                        <a:t> amaç için üretilir</a:t>
                      </a:r>
                      <a:endParaRPr lang="tr-T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400" dirty="0" smtClean="0"/>
                        <a:t>Bir çok farklı amaç, için farklı makineler</a:t>
                      </a:r>
                      <a:r>
                        <a:rPr lang="tr-TR" sz="2400" baseline="0" dirty="0" smtClean="0"/>
                        <a:t> içerisinde kullanılabilir</a:t>
                      </a:r>
                      <a:endParaRPr lang="tr-T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39939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2400" dirty="0" smtClean="0"/>
                        <a:t>Makinalar yaptıkları iş için</a:t>
                      </a:r>
                      <a:r>
                        <a:rPr lang="tr-TR" sz="2400" baseline="0" dirty="0" smtClean="0"/>
                        <a:t> analiz edilir</a:t>
                      </a:r>
                      <a:endParaRPr lang="tr-T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400" dirty="0" smtClean="0"/>
                        <a:t>Mekanizmanın analizi ve sentezi ile istenilen makinenin hareket profili oluşturulur veya anlaşılır.</a:t>
                      </a:r>
                      <a:endParaRPr lang="tr-T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4591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2400" dirty="0" smtClean="0"/>
                        <a:t>M</a:t>
                      </a:r>
                      <a:r>
                        <a:rPr lang="en-US" sz="2400" dirty="0" err="1" smtClean="0"/>
                        <a:t>akina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gerçek</a:t>
                      </a:r>
                      <a:r>
                        <a:rPr lang="en-US" sz="2400" dirty="0" smtClean="0"/>
                        <a:t> (reel) </a:t>
                      </a:r>
                      <a:r>
                        <a:rPr lang="en-US" sz="2400" dirty="0" err="1" smtClean="0"/>
                        <a:t>sistem</a:t>
                      </a:r>
                      <a:r>
                        <a:rPr lang="tr-TR" sz="2400" dirty="0" smtClean="0"/>
                        <a:t>lerdir.</a:t>
                      </a:r>
                      <a:r>
                        <a:rPr lang="en-US" sz="2400" dirty="0" smtClean="0"/>
                        <a:t> </a:t>
                      </a:r>
                      <a:endParaRPr lang="tr-T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400" dirty="0" smtClean="0"/>
                        <a:t>Mekanizma, idealleştirilmiş bir sistemdir.</a:t>
                      </a:r>
                      <a:endParaRPr lang="tr-T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37154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sz="2400" dirty="0" smtClean="0"/>
                        <a:t>Makinalarda, hidrolik sistemler, esnek sistemler,</a:t>
                      </a:r>
                      <a:r>
                        <a:rPr lang="tr-TR" sz="2400" baseline="0" dirty="0" smtClean="0"/>
                        <a:t> elektronik sistemler bulunur.</a:t>
                      </a:r>
                      <a:endParaRPr lang="tr-T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400" dirty="0" smtClean="0"/>
                        <a:t>Mekanizmalar </a:t>
                      </a:r>
                      <a:r>
                        <a:rPr lang="en-US" sz="2400" dirty="0" err="1" smtClean="0"/>
                        <a:t>riji</a:t>
                      </a:r>
                      <a:r>
                        <a:rPr lang="tr-TR" sz="2400" dirty="0" smtClean="0"/>
                        <a:t>d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cisimlerin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riji</a:t>
                      </a:r>
                      <a:r>
                        <a:rPr lang="tr-TR" sz="2400" dirty="0" smtClean="0"/>
                        <a:t>d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mafsallarla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birleştirildiği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sistem</a:t>
                      </a:r>
                      <a:r>
                        <a:rPr lang="tr-TR" sz="2400" dirty="0" smtClean="0"/>
                        <a:t>lerdir.</a:t>
                      </a:r>
                      <a:r>
                        <a:rPr lang="en-US" sz="2400" dirty="0" smtClean="0"/>
                        <a:t> </a:t>
                      </a:r>
                      <a:endParaRPr lang="tr-T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33145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Çalışma Alanı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err="1"/>
              <a:t>Mekanizma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makina</a:t>
            </a:r>
            <a:r>
              <a:rPr lang="en-US" sz="2400" dirty="0"/>
              <a:t> </a:t>
            </a:r>
            <a:r>
              <a:rPr lang="en-US" sz="2400" dirty="0" err="1"/>
              <a:t>arasında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önemli</a:t>
            </a:r>
            <a:r>
              <a:rPr lang="en-US" sz="2400" dirty="0"/>
              <a:t> </a:t>
            </a:r>
            <a:r>
              <a:rPr lang="en-US" sz="2400" dirty="0" err="1"/>
              <a:t>fark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makinanın</a:t>
            </a:r>
            <a:r>
              <a:rPr lang="en-US" sz="2400" dirty="0"/>
              <a:t> </a:t>
            </a:r>
            <a:r>
              <a:rPr lang="en-US" sz="2400" dirty="0" err="1"/>
              <a:t>belirli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amaç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üretilmiş</a:t>
            </a:r>
            <a:r>
              <a:rPr lang="en-US" sz="2400" dirty="0"/>
              <a:t> </a:t>
            </a:r>
            <a:r>
              <a:rPr lang="en-US" sz="2400" dirty="0" err="1"/>
              <a:t>olmasıdır</a:t>
            </a:r>
            <a:r>
              <a:rPr lang="en-US" sz="2400" dirty="0"/>
              <a:t>. </a:t>
            </a:r>
            <a:endParaRPr lang="tr-TR" sz="2400" dirty="0" smtClean="0"/>
          </a:p>
          <a:p>
            <a:r>
              <a:rPr lang="en-US" sz="2400" dirty="0" smtClean="0"/>
              <a:t>Buna </a:t>
            </a:r>
            <a:r>
              <a:rPr lang="en-US" sz="2400" dirty="0" err="1"/>
              <a:t>karşın</a:t>
            </a:r>
            <a:r>
              <a:rPr lang="en-US" sz="2400" dirty="0"/>
              <a:t> </a:t>
            </a:r>
            <a:r>
              <a:rPr lang="en-US" sz="2400" dirty="0" err="1"/>
              <a:t>mekanizma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geneldir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farklı</a:t>
            </a:r>
            <a:r>
              <a:rPr lang="en-US" sz="2400" dirty="0"/>
              <a:t> </a:t>
            </a:r>
            <a:r>
              <a:rPr lang="en-US" sz="2400" dirty="0" err="1"/>
              <a:t>makinalarda</a:t>
            </a:r>
            <a:r>
              <a:rPr lang="en-US" sz="2400" dirty="0"/>
              <a:t> </a:t>
            </a:r>
            <a:r>
              <a:rPr lang="en-US" sz="2400" dirty="0" err="1"/>
              <a:t>kullanılıyor</a:t>
            </a:r>
            <a:r>
              <a:rPr lang="en-US" sz="2400" dirty="0"/>
              <a:t> </a:t>
            </a:r>
            <a:r>
              <a:rPr lang="en-US" sz="2400" dirty="0" err="1"/>
              <a:t>olabilir</a:t>
            </a:r>
            <a:r>
              <a:rPr lang="en-US" sz="2400" dirty="0"/>
              <a:t>. </a:t>
            </a:r>
            <a:endParaRPr lang="tr-TR" sz="2400" dirty="0" smtClean="0"/>
          </a:p>
          <a:p>
            <a:r>
              <a:rPr lang="en-US" sz="2400" dirty="0" err="1" smtClean="0"/>
              <a:t>Makinalar</a:t>
            </a:r>
            <a:r>
              <a:rPr lang="en-US" sz="2400" dirty="0" smtClean="0"/>
              <a:t> </a:t>
            </a:r>
            <a:r>
              <a:rPr lang="en-US" sz="2400" dirty="0" err="1"/>
              <a:t>temel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yaptıkları</a:t>
            </a:r>
            <a:r>
              <a:rPr lang="en-US" sz="2400" dirty="0"/>
              <a:t> </a:t>
            </a:r>
            <a:r>
              <a:rPr lang="en-US" sz="2400" dirty="0" err="1"/>
              <a:t>iş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incelenirken</a:t>
            </a:r>
            <a:r>
              <a:rPr lang="en-US" sz="2400" dirty="0"/>
              <a:t>, </a:t>
            </a:r>
            <a:r>
              <a:rPr lang="en-US" sz="2400" dirty="0" err="1"/>
              <a:t>mekanizmalar</a:t>
            </a:r>
            <a:r>
              <a:rPr lang="en-US" sz="2400" dirty="0"/>
              <a:t> </a:t>
            </a:r>
            <a:r>
              <a:rPr lang="en-US" sz="2400" dirty="0" err="1"/>
              <a:t>kullanım</a:t>
            </a:r>
            <a:r>
              <a:rPr lang="en-US" sz="2400" dirty="0"/>
              <a:t> </a:t>
            </a:r>
            <a:r>
              <a:rPr lang="en-US" sz="2400" dirty="0" err="1"/>
              <a:t>alanına</a:t>
            </a:r>
            <a:r>
              <a:rPr lang="en-US" sz="2400" dirty="0"/>
              <a:t> </a:t>
            </a:r>
            <a:r>
              <a:rPr lang="en-US" sz="2400" dirty="0" err="1"/>
              <a:t>bakılmadan</a:t>
            </a:r>
            <a:r>
              <a:rPr lang="en-US" sz="2400" dirty="0"/>
              <a:t> </a:t>
            </a:r>
            <a:r>
              <a:rPr lang="en-US" sz="2400" dirty="0" err="1"/>
              <a:t>incelenerek</a:t>
            </a:r>
            <a:r>
              <a:rPr lang="en-US" sz="2400" dirty="0"/>
              <a:t> </a:t>
            </a:r>
            <a:r>
              <a:rPr lang="en-US" sz="2400" dirty="0" err="1"/>
              <a:t>farklı</a:t>
            </a:r>
            <a:r>
              <a:rPr lang="en-US" sz="2400" dirty="0"/>
              <a:t> </a:t>
            </a:r>
            <a:r>
              <a:rPr lang="en-US" sz="2400" dirty="0" err="1"/>
              <a:t>uygulamalarda</a:t>
            </a:r>
            <a:r>
              <a:rPr lang="en-US" sz="2400" dirty="0"/>
              <a:t> </a:t>
            </a:r>
            <a:r>
              <a:rPr lang="en-US" sz="2400" dirty="0" err="1"/>
              <a:t>benzer</a:t>
            </a:r>
            <a:r>
              <a:rPr lang="en-US" sz="2400" dirty="0"/>
              <a:t> </a:t>
            </a:r>
            <a:r>
              <a:rPr lang="en-US" sz="2400" dirty="0" err="1"/>
              <a:t>mekanizmalar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de </a:t>
            </a:r>
            <a:r>
              <a:rPr lang="en-US" sz="2400" dirty="0" err="1"/>
              <a:t>geçerli</a:t>
            </a:r>
            <a:r>
              <a:rPr lang="en-US" sz="2400" dirty="0"/>
              <a:t> </a:t>
            </a:r>
            <a:r>
              <a:rPr lang="en-US" sz="2400" dirty="0" err="1"/>
              <a:t>olabilecek</a:t>
            </a:r>
            <a:r>
              <a:rPr lang="en-US" sz="2400" dirty="0"/>
              <a:t> </a:t>
            </a:r>
            <a:r>
              <a:rPr lang="en-US" sz="2400" dirty="0" err="1"/>
              <a:t>sonuçlar</a:t>
            </a:r>
            <a:r>
              <a:rPr lang="en-US" sz="2400" dirty="0"/>
              <a:t> </a:t>
            </a:r>
            <a:r>
              <a:rPr lang="en-US" sz="2400" dirty="0" err="1"/>
              <a:t>çıkarılmaya</a:t>
            </a:r>
            <a:r>
              <a:rPr lang="en-US" sz="2400" dirty="0"/>
              <a:t> </a:t>
            </a:r>
            <a:r>
              <a:rPr lang="en-US" sz="2400" dirty="0" err="1"/>
              <a:t>çalışılır</a:t>
            </a:r>
            <a:r>
              <a:rPr lang="en-US" sz="2400" dirty="0"/>
              <a:t>. </a:t>
            </a:r>
            <a:endParaRPr lang="tr-TR" sz="2400" dirty="0" smtClean="0"/>
          </a:p>
          <a:p>
            <a:r>
              <a:rPr lang="en-US" sz="2400" dirty="0" err="1" smtClean="0"/>
              <a:t>Mekanizma</a:t>
            </a:r>
            <a:r>
              <a:rPr lang="en-US" sz="2400" dirty="0"/>
              <a:t>, </a:t>
            </a:r>
            <a:r>
              <a:rPr lang="en-US" sz="2400" dirty="0" err="1"/>
              <a:t>kendisini</a:t>
            </a:r>
            <a:r>
              <a:rPr lang="en-US" sz="2400" dirty="0"/>
              <a:t> </a:t>
            </a:r>
            <a:r>
              <a:rPr lang="en-US" sz="2400" dirty="0" err="1"/>
              <a:t>inceleyerek</a:t>
            </a:r>
            <a:r>
              <a:rPr lang="en-US" sz="2400" dirty="0"/>
              <a:t> </a:t>
            </a:r>
            <a:r>
              <a:rPr lang="en-US" sz="2400" dirty="0" err="1"/>
              <a:t>makina</a:t>
            </a:r>
            <a:r>
              <a:rPr lang="en-US" sz="2400" dirty="0"/>
              <a:t> </a:t>
            </a:r>
            <a:r>
              <a:rPr lang="en-US" sz="2400" dirty="0" err="1"/>
              <a:t>yapısını</a:t>
            </a:r>
            <a:r>
              <a:rPr lang="en-US" sz="2400" dirty="0"/>
              <a:t> </a:t>
            </a:r>
            <a:r>
              <a:rPr lang="en-US" sz="2400" dirty="0" err="1"/>
              <a:t>analiz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sentez</a:t>
            </a:r>
            <a:r>
              <a:rPr lang="en-US" sz="2400" dirty="0"/>
              <a:t> </a:t>
            </a:r>
            <a:r>
              <a:rPr lang="en-US" sz="2400" dirty="0" err="1"/>
              <a:t>edebileceğimiz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idealleştirilmiş</a:t>
            </a:r>
            <a:r>
              <a:rPr lang="en-US" sz="2400" dirty="0"/>
              <a:t> </a:t>
            </a:r>
            <a:r>
              <a:rPr lang="en-US" sz="2400" dirty="0" err="1"/>
              <a:t>sistemdir</a:t>
            </a:r>
            <a:r>
              <a:rPr lang="en-US" sz="2400" dirty="0"/>
              <a:t>. </a:t>
            </a:r>
            <a:r>
              <a:rPr lang="en-US" sz="2400" dirty="0" err="1"/>
              <a:t>Oysa</a:t>
            </a:r>
            <a:r>
              <a:rPr lang="en-US" sz="2400" dirty="0"/>
              <a:t> </a:t>
            </a:r>
            <a:r>
              <a:rPr lang="en-US" sz="2400" dirty="0" err="1"/>
              <a:t>makina</a:t>
            </a:r>
            <a:r>
              <a:rPr lang="en-US" sz="2400" dirty="0"/>
              <a:t> </a:t>
            </a:r>
            <a:r>
              <a:rPr lang="en-US" sz="2400" dirty="0" err="1"/>
              <a:t>gerçek</a:t>
            </a:r>
            <a:r>
              <a:rPr lang="en-US" sz="2400" dirty="0"/>
              <a:t> (reel)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sistemi</a:t>
            </a:r>
            <a:r>
              <a:rPr lang="en-US" sz="2400" dirty="0"/>
              <a:t> </a:t>
            </a:r>
            <a:r>
              <a:rPr lang="en-US" sz="2400" dirty="0" err="1"/>
              <a:t>ifade</a:t>
            </a:r>
            <a:r>
              <a:rPr lang="en-US" sz="2400" dirty="0"/>
              <a:t> </a:t>
            </a:r>
            <a:r>
              <a:rPr lang="en-US" sz="2400" dirty="0" err="1"/>
              <a:t>eder</a:t>
            </a:r>
            <a:r>
              <a:rPr lang="en-US" sz="2400" dirty="0"/>
              <a:t>. </a:t>
            </a:r>
          </a:p>
          <a:p>
            <a:r>
              <a:rPr lang="en-US" sz="2400" dirty="0" err="1"/>
              <a:t>Makinalarda</a:t>
            </a:r>
            <a:r>
              <a:rPr lang="en-US" sz="2400" dirty="0"/>
              <a:t> </a:t>
            </a:r>
            <a:r>
              <a:rPr lang="en-US" sz="2400" dirty="0" err="1"/>
              <a:t>ayrıca</a:t>
            </a:r>
            <a:r>
              <a:rPr lang="en-US" sz="2400" dirty="0"/>
              <a:t> </a:t>
            </a:r>
            <a:r>
              <a:rPr lang="en-US" sz="2400" dirty="0" err="1"/>
              <a:t>hidrolik</a:t>
            </a:r>
            <a:r>
              <a:rPr lang="en-US" sz="2400" dirty="0"/>
              <a:t> </a:t>
            </a:r>
            <a:r>
              <a:rPr lang="en-US" sz="2400" dirty="0" err="1"/>
              <a:t>kuvvet</a:t>
            </a:r>
            <a:r>
              <a:rPr lang="en-US" sz="2400" dirty="0"/>
              <a:t> </a:t>
            </a:r>
            <a:r>
              <a:rPr lang="en-US" sz="2400" dirty="0" err="1"/>
              <a:t>iletim</a:t>
            </a:r>
            <a:r>
              <a:rPr lang="en-US" sz="2400" dirty="0"/>
              <a:t> </a:t>
            </a:r>
            <a:r>
              <a:rPr lang="en-US" sz="2400" dirty="0" err="1"/>
              <a:t>kısımları</a:t>
            </a:r>
            <a:r>
              <a:rPr lang="en-US" sz="2400" dirty="0"/>
              <a:t>, yay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rijit</a:t>
            </a:r>
            <a:r>
              <a:rPr lang="en-US" sz="2400" dirty="0"/>
              <a:t> </a:t>
            </a:r>
            <a:r>
              <a:rPr lang="en-US" sz="2400" dirty="0" err="1"/>
              <a:t>olmayan</a:t>
            </a:r>
            <a:r>
              <a:rPr lang="en-US" sz="2400" dirty="0"/>
              <a:t> </a:t>
            </a:r>
            <a:r>
              <a:rPr lang="en-US" sz="2400" dirty="0" err="1"/>
              <a:t>elemanlar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bilhassa</a:t>
            </a:r>
            <a:r>
              <a:rPr lang="en-US" sz="2400" dirty="0"/>
              <a:t> son </a:t>
            </a:r>
            <a:r>
              <a:rPr lang="en-US" sz="2400" dirty="0" err="1"/>
              <a:t>yıllarda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görülen</a:t>
            </a:r>
            <a:r>
              <a:rPr lang="en-US" sz="2400" dirty="0"/>
              <a:t> </a:t>
            </a:r>
            <a:r>
              <a:rPr lang="en-US" sz="2400" dirty="0" err="1"/>
              <a:t>elektronik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elemanları</a:t>
            </a:r>
            <a:r>
              <a:rPr lang="en-US" sz="2400" dirty="0"/>
              <a:t> </a:t>
            </a:r>
            <a:r>
              <a:rPr lang="en-US" sz="2400" dirty="0" err="1"/>
              <a:t>bulunabilir</a:t>
            </a:r>
            <a:r>
              <a:rPr lang="en-US" sz="2400" dirty="0"/>
              <a:t>. Bu tip </a:t>
            </a:r>
            <a:r>
              <a:rPr lang="en-US" sz="2400" dirty="0" err="1"/>
              <a:t>rijit</a:t>
            </a:r>
            <a:r>
              <a:rPr lang="en-US" sz="2400" dirty="0"/>
              <a:t> </a:t>
            </a:r>
            <a:r>
              <a:rPr lang="en-US" sz="2400" dirty="0" err="1"/>
              <a:t>olmayan</a:t>
            </a:r>
            <a:r>
              <a:rPr lang="en-US" sz="2400" dirty="0"/>
              <a:t> </a:t>
            </a:r>
            <a:r>
              <a:rPr lang="en-US" sz="2400" dirty="0" err="1"/>
              <a:t>kısımlar</a:t>
            </a:r>
            <a:r>
              <a:rPr lang="en-US" sz="2400" dirty="0"/>
              <a:t>, </a:t>
            </a:r>
            <a:r>
              <a:rPr lang="en-US" sz="2400" dirty="0" err="1"/>
              <a:t>mekanizma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verilmiş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tanıma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mekanizma</a:t>
            </a:r>
            <a:r>
              <a:rPr lang="en-US" sz="2400" dirty="0"/>
              <a:t> </a:t>
            </a:r>
            <a:r>
              <a:rPr lang="en-US" sz="2400" dirty="0" err="1"/>
              <a:t>tekniği</a:t>
            </a:r>
            <a:r>
              <a:rPr lang="en-US" sz="2400" dirty="0"/>
              <a:t> </a:t>
            </a:r>
            <a:r>
              <a:rPr lang="en-US" sz="2400" dirty="0" err="1"/>
              <a:t>çalışmalarında</a:t>
            </a:r>
            <a:r>
              <a:rPr lang="en-US" sz="2400" dirty="0"/>
              <a:t> </a:t>
            </a:r>
            <a:r>
              <a:rPr lang="en-US" sz="2400" dirty="0" err="1"/>
              <a:t>ihmal</a:t>
            </a:r>
            <a:r>
              <a:rPr lang="en-US" sz="2400" dirty="0"/>
              <a:t> </a:t>
            </a:r>
            <a:r>
              <a:rPr lang="en-US" sz="2400" dirty="0" err="1"/>
              <a:t>edilecektir</a:t>
            </a:r>
            <a:r>
              <a:rPr lang="en-US" sz="2400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21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Basit Mekanizma Uygulamalarına </a:t>
            </a:r>
            <a:r>
              <a:rPr lang="tr-TR" sz="3600" dirty="0" smtClean="0"/>
              <a:t>Örnekler</a:t>
            </a:r>
            <a:endParaRPr lang="tr-T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32764" y="1845735"/>
            <a:ext cx="10022916" cy="1416080"/>
          </a:xfrm>
        </p:spPr>
        <p:txBody>
          <a:bodyPr>
            <a:normAutofit/>
          </a:bodyPr>
          <a:lstStyle/>
          <a:p>
            <a:r>
              <a:rPr lang="en-US" sz="2400" dirty="0" err="1"/>
              <a:t>Şekilde</a:t>
            </a:r>
            <a:r>
              <a:rPr lang="en-US" sz="2400" dirty="0"/>
              <a:t> </a:t>
            </a:r>
            <a:r>
              <a:rPr lang="en-US" sz="2400" dirty="0" err="1"/>
              <a:t>görülen</a:t>
            </a:r>
            <a:r>
              <a:rPr lang="en-US" sz="2400" dirty="0"/>
              <a:t> </a:t>
            </a:r>
            <a:r>
              <a:rPr lang="en-US" sz="2400" dirty="0" err="1"/>
              <a:t>makina</a:t>
            </a:r>
            <a:r>
              <a:rPr lang="en-US" sz="2400" dirty="0"/>
              <a:t>, </a:t>
            </a:r>
            <a:r>
              <a:rPr lang="en-US" sz="2400" dirty="0" err="1"/>
              <a:t>çoğu</a:t>
            </a:r>
            <a:r>
              <a:rPr lang="en-US" sz="2400" dirty="0"/>
              <a:t> </a:t>
            </a:r>
            <a:r>
              <a:rPr lang="en-US" sz="2400" dirty="0" err="1"/>
              <a:t>inşaat</a:t>
            </a:r>
            <a:r>
              <a:rPr lang="en-US" sz="2400" dirty="0"/>
              <a:t> </a:t>
            </a:r>
            <a:r>
              <a:rPr lang="en-US" sz="2400" dirty="0" err="1"/>
              <a:t>alanında</a:t>
            </a:r>
            <a:r>
              <a:rPr lang="en-US" sz="2400" dirty="0"/>
              <a:t>, </a:t>
            </a:r>
            <a:r>
              <a:rPr lang="en-US" sz="2400" dirty="0" err="1"/>
              <a:t>yol</a:t>
            </a:r>
            <a:r>
              <a:rPr lang="en-US" sz="2400" dirty="0"/>
              <a:t> </a:t>
            </a:r>
            <a:r>
              <a:rPr lang="en-US" sz="2400" dirty="0" err="1"/>
              <a:t>yapımında</a:t>
            </a:r>
            <a:r>
              <a:rPr lang="en-US" sz="2400" dirty="0"/>
              <a:t> </a:t>
            </a:r>
            <a:r>
              <a:rPr lang="en-US" sz="2400" dirty="0" err="1"/>
              <a:t>gördüğümüz</a:t>
            </a:r>
            <a:r>
              <a:rPr lang="en-US" sz="2400" dirty="0"/>
              <a:t> </a:t>
            </a:r>
            <a:r>
              <a:rPr lang="en-US" sz="2400" dirty="0" err="1"/>
              <a:t>ön</a:t>
            </a:r>
            <a:r>
              <a:rPr lang="en-US" sz="2400" dirty="0"/>
              <a:t> </a:t>
            </a:r>
            <a:r>
              <a:rPr lang="en-US" sz="2400" dirty="0" err="1"/>
              <a:t>yükleyici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kazıcı</a:t>
            </a:r>
            <a:r>
              <a:rPr lang="en-US" sz="2400" dirty="0"/>
              <a:t> </a:t>
            </a:r>
            <a:r>
              <a:rPr lang="en-US" sz="2400" dirty="0" err="1"/>
              <a:t>makinasıdır</a:t>
            </a:r>
            <a:r>
              <a:rPr lang="en-US" sz="2400" dirty="0"/>
              <a:t>. D </a:t>
            </a:r>
            <a:r>
              <a:rPr lang="en-US" sz="2400" dirty="0" err="1"/>
              <a:t>ön</a:t>
            </a:r>
            <a:r>
              <a:rPr lang="en-US" sz="2400" dirty="0"/>
              <a:t> </a:t>
            </a:r>
            <a:r>
              <a:rPr lang="en-US" sz="2400" dirty="0" err="1"/>
              <a:t>Kepçesi</a:t>
            </a:r>
            <a:r>
              <a:rPr lang="en-US" sz="2400" dirty="0"/>
              <a:t> </a:t>
            </a:r>
            <a:r>
              <a:rPr lang="en-US" sz="2400" dirty="0" err="1"/>
              <a:t>kullanılarak</a:t>
            </a:r>
            <a:r>
              <a:rPr lang="en-US" sz="2400" dirty="0"/>
              <a:t> </a:t>
            </a:r>
            <a:r>
              <a:rPr lang="en-US" sz="2400" dirty="0" err="1"/>
              <a:t>yerden</a:t>
            </a:r>
            <a:r>
              <a:rPr lang="en-US" sz="2400" dirty="0"/>
              <a:t> </a:t>
            </a:r>
            <a:r>
              <a:rPr lang="en-US" sz="2400" dirty="0" err="1"/>
              <a:t>kaldırılan</a:t>
            </a:r>
            <a:r>
              <a:rPr lang="en-US" sz="2400" dirty="0"/>
              <a:t> </a:t>
            </a:r>
            <a:r>
              <a:rPr lang="en-US" sz="2400" dirty="0" err="1"/>
              <a:t>toprak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taş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kamyona</a:t>
            </a:r>
            <a:r>
              <a:rPr lang="en-US" sz="2400" dirty="0"/>
              <a:t> </a:t>
            </a:r>
            <a:r>
              <a:rPr lang="en-US" sz="2400" dirty="0" err="1"/>
              <a:t>yüklenebilir</a:t>
            </a:r>
            <a:r>
              <a:rPr lang="en-US" sz="2400" dirty="0"/>
              <a:t>. A da </a:t>
            </a:r>
            <a:r>
              <a:rPr lang="en-US" sz="2400" dirty="0" err="1"/>
              <a:t>görülen</a:t>
            </a:r>
            <a:r>
              <a:rPr lang="en-US" sz="2400" dirty="0"/>
              <a:t> </a:t>
            </a:r>
            <a:r>
              <a:rPr lang="en-US" sz="2400" dirty="0" err="1"/>
              <a:t>kepçe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kanal</a:t>
            </a:r>
            <a:r>
              <a:rPr lang="en-US" sz="2400" dirty="0"/>
              <a:t> </a:t>
            </a:r>
            <a:r>
              <a:rPr lang="en-US" sz="2400" dirty="0" err="1"/>
              <a:t>açmak</a:t>
            </a:r>
            <a:r>
              <a:rPr lang="en-US" sz="2400" dirty="0"/>
              <a:t>, </a:t>
            </a:r>
            <a:r>
              <a:rPr lang="en-US" sz="2400" dirty="0" err="1"/>
              <a:t>çukur</a:t>
            </a:r>
            <a:r>
              <a:rPr lang="en-US" sz="2400" dirty="0"/>
              <a:t> </a:t>
            </a:r>
            <a:r>
              <a:rPr lang="en-US" sz="2400" dirty="0" err="1"/>
              <a:t>kazmak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kullanılabilir</a:t>
            </a:r>
            <a:r>
              <a:rPr lang="en-US" sz="2400" dirty="0"/>
              <a:t>. </a:t>
            </a:r>
            <a:endParaRPr lang="tr-TR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72" y="3330945"/>
            <a:ext cx="8893745" cy="2880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58" t="33624" r="46493" b="20383"/>
          <a:stretch/>
        </p:blipFill>
        <p:spPr>
          <a:xfrm>
            <a:off x="1214651" y="2879678"/>
            <a:ext cx="3043450" cy="184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Basit Mekanizma Uygulamalarına Örnekler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1950967"/>
            <a:ext cx="4938712" cy="381331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6063" y="2547938"/>
            <a:ext cx="41814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94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Basit Mekanizma Uygulamalarına Örnekler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1917835"/>
            <a:ext cx="4938712" cy="387958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err="1">
                <a:hlinkClick r:id="rId3"/>
              </a:rPr>
              <a:t>Beton</a:t>
            </a:r>
            <a:r>
              <a:rPr lang="en-US" sz="2400" b="1" dirty="0">
                <a:hlinkClick r:id="rId3"/>
              </a:rPr>
              <a:t> </a:t>
            </a:r>
            <a:r>
              <a:rPr lang="en-US" sz="2400" b="1" dirty="0" err="1">
                <a:hlinkClick r:id="rId3"/>
              </a:rPr>
              <a:t>Pompası</a:t>
            </a:r>
            <a:r>
              <a:rPr lang="en-US" sz="2400" b="1" dirty="0"/>
              <a:t> </a:t>
            </a:r>
            <a:r>
              <a:rPr lang="en-US" sz="2400" dirty="0"/>
              <a:t>, </a:t>
            </a:r>
            <a:r>
              <a:rPr lang="en-US" sz="2400" dirty="0" err="1" smtClean="0"/>
              <a:t>yüksek</a:t>
            </a:r>
            <a:r>
              <a:rPr lang="en-US" sz="2400" dirty="0" smtClean="0"/>
              <a:t> </a:t>
            </a:r>
            <a:r>
              <a:rPr lang="en-US" sz="2400" dirty="0" err="1"/>
              <a:t>binalara</a:t>
            </a:r>
            <a:r>
              <a:rPr lang="en-US" sz="2400" dirty="0"/>
              <a:t> </a:t>
            </a:r>
            <a:r>
              <a:rPr lang="en-US" sz="2400" dirty="0" err="1"/>
              <a:t>sıvı</a:t>
            </a:r>
            <a:r>
              <a:rPr lang="en-US" sz="2400" dirty="0"/>
              <a:t> </a:t>
            </a:r>
            <a:r>
              <a:rPr lang="en-US" sz="2400" dirty="0" err="1"/>
              <a:t>beton</a:t>
            </a:r>
            <a:r>
              <a:rPr lang="en-US" sz="2400" dirty="0"/>
              <a:t> </a:t>
            </a:r>
            <a:r>
              <a:rPr lang="en-US" sz="2400" dirty="0" err="1"/>
              <a:t>pompalamaya</a:t>
            </a:r>
            <a:r>
              <a:rPr lang="en-US" sz="2400" dirty="0"/>
              <a:t> </a:t>
            </a:r>
            <a:r>
              <a:rPr lang="en-US" sz="2400" dirty="0" err="1"/>
              <a:t>yarayan</a:t>
            </a:r>
            <a:r>
              <a:rPr lang="en-US" sz="2400" dirty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/>
              <a:t>araçtır</a:t>
            </a:r>
            <a:r>
              <a:rPr lang="en-US" sz="2400" dirty="0"/>
              <a:t>. 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272083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Mekanizma</a:t>
            </a:r>
            <a:r>
              <a:rPr lang="en-US" b="1" dirty="0"/>
              <a:t> </a:t>
            </a:r>
            <a:r>
              <a:rPr lang="en-US" b="1" dirty="0" err="1"/>
              <a:t>tekniğinde</a:t>
            </a:r>
            <a:r>
              <a:rPr lang="en-US" b="1" dirty="0"/>
              <a:t> </a:t>
            </a:r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kavramlar</a:t>
            </a:r>
            <a:endParaRPr lang="tr-T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Kinematik</a:t>
            </a:r>
            <a:r>
              <a:rPr lang="en-US" sz="2400" b="1" dirty="0"/>
              <a:t> </a:t>
            </a:r>
            <a:r>
              <a:rPr lang="en-US" sz="2400" b="1" dirty="0" err="1"/>
              <a:t>Eleman</a:t>
            </a:r>
            <a:r>
              <a:rPr lang="en-US" sz="2400" b="1" dirty="0"/>
              <a:t>, </a:t>
            </a:r>
            <a:r>
              <a:rPr lang="en-US" sz="2400" b="1" dirty="0" err="1"/>
              <a:t>Kinematik</a:t>
            </a:r>
            <a:r>
              <a:rPr lang="en-US" sz="2400" b="1" dirty="0"/>
              <a:t> </a:t>
            </a:r>
            <a:r>
              <a:rPr lang="en-US" sz="2400" b="1" dirty="0" err="1"/>
              <a:t>Çift</a:t>
            </a:r>
            <a:endParaRPr lang="en-US" sz="2400" dirty="0"/>
          </a:p>
          <a:p>
            <a:pPr marL="0" indent="0">
              <a:buNone/>
            </a:pPr>
            <a:r>
              <a:rPr lang="tr-TR" sz="2400" dirty="0" smtClean="0"/>
              <a:t>Mafsallar mekanizmaların en önemli parçalarıdır. </a:t>
            </a:r>
            <a:endParaRPr lang="tr-TR" sz="2400" dirty="0"/>
          </a:p>
          <a:p>
            <a:pPr marL="0" indent="0">
              <a:buNone/>
            </a:pPr>
            <a:r>
              <a:rPr lang="en-US" sz="2400" dirty="0" err="1"/>
              <a:t>Mafsallarda</a:t>
            </a:r>
            <a:r>
              <a:rPr lang="en-US" sz="2400" dirty="0"/>
              <a:t> </a:t>
            </a:r>
            <a:r>
              <a:rPr lang="en-US" sz="2400" dirty="0" err="1"/>
              <a:t>oluşan</a:t>
            </a:r>
            <a:r>
              <a:rPr lang="en-US" sz="2400" dirty="0"/>
              <a:t> </a:t>
            </a:r>
            <a:r>
              <a:rPr lang="en-US" sz="2400" dirty="0" err="1"/>
              <a:t>hareket</a:t>
            </a:r>
            <a:r>
              <a:rPr lang="en-US" sz="2400" dirty="0"/>
              <a:t> </a:t>
            </a:r>
            <a:r>
              <a:rPr lang="en-US" sz="2400" dirty="0" err="1"/>
              <a:t>serbestlikleri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hareket</a:t>
            </a:r>
            <a:r>
              <a:rPr lang="en-US" sz="2400" dirty="0"/>
              <a:t> </a:t>
            </a:r>
            <a:r>
              <a:rPr lang="en-US" sz="2400" dirty="0" err="1"/>
              <a:t>serbestliklerinden</a:t>
            </a:r>
            <a:r>
              <a:rPr lang="en-US" sz="2400" dirty="0"/>
              <a:t> </a:t>
            </a:r>
            <a:r>
              <a:rPr lang="en-US" sz="2400" dirty="0" err="1"/>
              <a:t>kaynaklanan</a:t>
            </a:r>
            <a:r>
              <a:rPr lang="en-US" sz="2400" dirty="0"/>
              <a:t> </a:t>
            </a:r>
            <a:r>
              <a:rPr lang="en-US" sz="2400" dirty="0" err="1"/>
              <a:t>cisimlerin</a:t>
            </a:r>
            <a:r>
              <a:rPr lang="en-US" sz="2400" dirty="0"/>
              <a:t> </a:t>
            </a:r>
            <a:r>
              <a:rPr lang="en-US" sz="2400" dirty="0" err="1"/>
              <a:t>birbirlerine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bağıl</a:t>
            </a:r>
            <a:r>
              <a:rPr lang="en-US" sz="2400" dirty="0"/>
              <a:t> </a:t>
            </a:r>
            <a:r>
              <a:rPr lang="en-US" sz="2400" dirty="0" err="1"/>
              <a:t>hareketleri</a:t>
            </a:r>
            <a:r>
              <a:rPr lang="en-US" sz="2400" dirty="0"/>
              <a:t>,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mekanizmayı</a:t>
            </a:r>
            <a:r>
              <a:rPr lang="en-US" sz="2400" dirty="0"/>
              <a:t> </a:t>
            </a:r>
            <a:r>
              <a:rPr lang="en-US" sz="2400" dirty="0" err="1"/>
              <a:t>diğerinden</a:t>
            </a:r>
            <a:r>
              <a:rPr lang="en-US" sz="2400" dirty="0"/>
              <a:t> </a:t>
            </a:r>
            <a:r>
              <a:rPr lang="en-US" sz="2400" dirty="0" err="1"/>
              <a:t>ayıran</a:t>
            </a:r>
            <a:r>
              <a:rPr lang="en-US" sz="2400" dirty="0"/>
              <a:t> </a:t>
            </a:r>
            <a:r>
              <a:rPr lang="en-US" sz="2400" dirty="0" err="1"/>
              <a:t>özelliklerdir</a:t>
            </a:r>
            <a:r>
              <a:rPr lang="en-US" sz="2400" dirty="0" smtClean="0"/>
              <a:t>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710205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Mekanizma</a:t>
            </a:r>
            <a:r>
              <a:rPr lang="en-US" b="1" dirty="0"/>
              <a:t> </a:t>
            </a:r>
            <a:r>
              <a:rPr lang="en-US" b="1" dirty="0" err="1"/>
              <a:t>tekniğinde</a:t>
            </a:r>
            <a:r>
              <a:rPr lang="en-US" b="1" dirty="0"/>
              <a:t> </a:t>
            </a:r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kavramlar</a:t>
            </a:r>
            <a:endParaRPr lang="tr-T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Kinematik</a:t>
            </a:r>
            <a:r>
              <a:rPr lang="en-US" sz="2400" b="1" dirty="0"/>
              <a:t> </a:t>
            </a:r>
            <a:r>
              <a:rPr lang="en-US" sz="2400" b="1" dirty="0" err="1"/>
              <a:t>Eleman</a:t>
            </a:r>
            <a:r>
              <a:rPr lang="en-US" sz="2400" b="1" dirty="0"/>
              <a:t>, </a:t>
            </a:r>
            <a:r>
              <a:rPr lang="en-US" sz="2400" b="1" dirty="0" err="1"/>
              <a:t>Kinematik</a:t>
            </a:r>
            <a:r>
              <a:rPr lang="en-US" sz="2400" b="1" dirty="0"/>
              <a:t> </a:t>
            </a:r>
            <a:r>
              <a:rPr lang="en-US" sz="2400" b="1" dirty="0" err="1"/>
              <a:t>Çift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 smtClean="0"/>
              <a:t>Kinematik</a:t>
            </a:r>
            <a:r>
              <a:rPr lang="en-US" sz="2400" b="1" dirty="0" smtClean="0"/>
              <a:t> </a:t>
            </a:r>
            <a:r>
              <a:rPr lang="en-US" sz="2400" b="1" dirty="0" err="1"/>
              <a:t>eleman</a:t>
            </a:r>
            <a:r>
              <a:rPr lang="en-US" sz="2400" dirty="0"/>
              <a:t>,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rijit</a:t>
            </a:r>
            <a:r>
              <a:rPr lang="en-US" sz="2400" dirty="0"/>
              <a:t> </a:t>
            </a:r>
            <a:r>
              <a:rPr lang="en-US" sz="2400" dirty="0" err="1"/>
              <a:t>cismi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rijit</a:t>
            </a:r>
            <a:r>
              <a:rPr lang="en-US" sz="2400" dirty="0"/>
              <a:t> </a:t>
            </a:r>
            <a:r>
              <a:rPr lang="en-US" sz="2400" dirty="0" err="1"/>
              <a:t>cisme</a:t>
            </a:r>
            <a:r>
              <a:rPr lang="en-US" sz="2400" dirty="0"/>
              <a:t>, </a:t>
            </a:r>
            <a:r>
              <a:rPr lang="en-US" sz="2400" dirty="0" err="1"/>
              <a:t>birbirlerine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bağıl</a:t>
            </a:r>
            <a:r>
              <a:rPr lang="en-US" sz="2400" dirty="0"/>
              <a:t> </a:t>
            </a:r>
            <a:r>
              <a:rPr lang="en-US" sz="2400" dirty="0" err="1"/>
              <a:t>hareket</a:t>
            </a:r>
            <a:r>
              <a:rPr lang="en-US" sz="2400" dirty="0"/>
              <a:t> </a:t>
            </a:r>
            <a:r>
              <a:rPr lang="en-US" sz="2400" dirty="0" err="1"/>
              <a:t>yapabilecek</a:t>
            </a:r>
            <a:r>
              <a:rPr lang="en-US" sz="2400" dirty="0"/>
              <a:t> </a:t>
            </a:r>
            <a:r>
              <a:rPr lang="en-US" sz="2400" dirty="0" err="1"/>
              <a:t>şekilde</a:t>
            </a:r>
            <a:r>
              <a:rPr lang="en-US" sz="2400" dirty="0"/>
              <a:t> </a:t>
            </a:r>
            <a:r>
              <a:rPr lang="en-US" sz="2400" dirty="0" err="1"/>
              <a:t>bağlamak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kullanılan</a:t>
            </a:r>
            <a:r>
              <a:rPr lang="en-US" sz="2400" dirty="0"/>
              <a:t> </a:t>
            </a:r>
            <a:r>
              <a:rPr lang="en-US" sz="2400" dirty="0" err="1"/>
              <a:t>rijit</a:t>
            </a:r>
            <a:r>
              <a:rPr lang="en-US" sz="2400" dirty="0"/>
              <a:t> </a:t>
            </a:r>
            <a:r>
              <a:rPr lang="en-US" sz="2400" dirty="0" err="1"/>
              <a:t>cisim</a:t>
            </a:r>
            <a:r>
              <a:rPr lang="en-US" sz="2400" dirty="0"/>
              <a:t> </a:t>
            </a:r>
            <a:r>
              <a:rPr lang="en-US" sz="2400" dirty="0" err="1"/>
              <a:t>kısmına</a:t>
            </a:r>
            <a:r>
              <a:rPr lang="en-US" sz="2400" dirty="0"/>
              <a:t> </a:t>
            </a:r>
            <a:r>
              <a:rPr lang="en-US" sz="2400" dirty="0" err="1"/>
              <a:t>denir</a:t>
            </a:r>
            <a:r>
              <a:rPr lang="en-US" sz="2400" dirty="0"/>
              <a:t>. 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err="1" smtClean="0"/>
              <a:t>Bağlanan</a:t>
            </a:r>
            <a:r>
              <a:rPr lang="en-US" sz="2400" dirty="0" smtClean="0"/>
              <a:t> </a:t>
            </a:r>
            <a:r>
              <a:rPr lang="en-US" sz="2400" dirty="0" err="1"/>
              <a:t>cisimler</a:t>
            </a:r>
            <a:r>
              <a:rPr lang="en-US" sz="2400" dirty="0"/>
              <a:t> </a:t>
            </a:r>
            <a:r>
              <a:rPr lang="en-US" sz="2400" dirty="0" err="1"/>
              <a:t>arasında</a:t>
            </a:r>
            <a:r>
              <a:rPr lang="en-US" sz="2400" dirty="0"/>
              <a:t> </a:t>
            </a:r>
            <a:r>
              <a:rPr lang="en-US" sz="2400" dirty="0" err="1"/>
              <a:t>mutlaka</a:t>
            </a:r>
            <a:r>
              <a:rPr lang="en-US" sz="2400" dirty="0"/>
              <a:t> </a:t>
            </a:r>
            <a:r>
              <a:rPr lang="en-US" sz="2400" dirty="0" err="1"/>
              <a:t>bağıl</a:t>
            </a:r>
            <a:r>
              <a:rPr lang="en-US" sz="2400" dirty="0"/>
              <a:t> </a:t>
            </a:r>
            <a:r>
              <a:rPr lang="en-US" sz="2400" dirty="0" err="1"/>
              <a:t>hareket</a:t>
            </a:r>
            <a:r>
              <a:rPr lang="en-US" sz="2400" dirty="0"/>
              <a:t> </a:t>
            </a:r>
            <a:r>
              <a:rPr lang="en-US" sz="2400" dirty="0" err="1"/>
              <a:t>olması</a:t>
            </a:r>
            <a:r>
              <a:rPr lang="en-US" sz="2400" dirty="0"/>
              <a:t> </a:t>
            </a:r>
            <a:r>
              <a:rPr lang="en-US" sz="2400" dirty="0" err="1"/>
              <a:t>şarttır</a:t>
            </a:r>
            <a:r>
              <a:rPr lang="en-US" sz="2400" dirty="0"/>
              <a:t>;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cisim</a:t>
            </a:r>
            <a:r>
              <a:rPr lang="en-US" sz="2400" dirty="0"/>
              <a:t> </a:t>
            </a:r>
            <a:r>
              <a:rPr lang="en-US" sz="2400" dirty="0" err="1"/>
              <a:t>arasında</a:t>
            </a:r>
            <a:r>
              <a:rPr lang="en-US" sz="2400" dirty="0"/>
              <a:t> </a:t>
            </a:r>
            <a:r>
              <a:rPr lang="en-US" sz="2400" dirty="0" err="1"/>
              <a:t>olası</a:t>
            </a:r>
            <a:r>
              <a:rPr lang="en-US" sz="2400" dirty="0"/>
              <a:t> </a:t>
            </a:r>
            <a:r>
              <a:rPr lang="en-US" sz="2400" dirty="0" err="1"/>
              <a:t>bağıl</a:t>
            </a:r>
            <a:r>
              <a:rPr lang="en-US" sz="2400" dirty="0"/>
              <a:t> </a:t>
            </a:r>
            <a:r>
              <a:rPr lang="en-US" sz="2400" dirty="0" err="1"/>
              <a:t>hareket</a:t>
            </a:r>
            <a:r>
              <a:rPr lang="en-US" sz="2400" dirty="0"/>
              <a:t>, </a:t>
            </a:r>
            <a:r>
              <a:rPr lang="en-US" sz="2400" dirty="0" err="1"/>
              <a:t>belirli</a:t>
            </a:r>
            <a:r>
              <a:rPr lang="en-US" sz="2400" dirty="0"/>
              <a:t> </a:t>
            </a:r>
            <a:r>
              <a:rPr lang="en-US" sz="2400" dirty="0" err="1"/>
              <a:t>yönlerde</a:t>
            </a:r>
            <a:r>
              <a:rPr lang="en-US" sz="2400" dirty="0"/>
              <a:t> </a:t>
            </a:r>
            <a:r>
              <a:rPr lang="en-US" sz="2400" dirty="0" err="1"/>
              <a:t>sınırlanacaktır</a:t>
            </a:r>
            <a:r>
              <a:rPr lang="en-US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564151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Mekanizma</a:t>
            </a:r>
            <a:r>
              <a:rPr lang="en-US" b="1" dirty="0"/>
              <a:t> </a:t>
            </a:r>
            <a:r>
              <a:rPr lang="en-US" b="1" dirty="0" err="1"/>
              <a:t>tekniğinde</a:t>
            </a:r>
            <a:r>
              <a:rPr lang="en-US" b="1" dirty="0"/>
              <a:t> </a:t>
            </a:r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kavramlar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/>
              <a:t>Kinematik</a:t>
            </a:r>
            <a:r>
              <a:rPr lang="en-US" sz="2400" b="1" dirty="0"/>
              <a:t> </a:t>
            </a:r>
            <a:r>
              <a:rPr lang="en-US" sz="2400" b="1" dirty="0" err="1"/>
              <a:t>Eleman</a:t>
            </a:r>
            <a:r>
              <a:rPr lang="en-US" sz="2400" b="1" dirty="0"/>
              <a:t>, </a:t>
            </a:r>
            <a:r>
              <a:rPr lang="en-US" sz="2400" b="1" dirty="0" err="1"/>
              <a:t>Kinematik</a:t>
            </a:r>
            <a:r>
              <a:rPr lang="en-US" sz="2400" b="1" dirty="0"/>
              <a:t> </a:t>
            </a:r>
            <a:r>
              <a:rPr lang="en-US" sz="2400" b="1" dirty="0" err="1"/>
              <a:t>Çift</a:t>
            </a:r>
            <a:endParaRPr lang="en-US" sz="2400" dirty="0"/>
          </a:p>
          <a:p>
            <a:r>
              <a:rPr lang="en-US" sz="2400" b="1" dirty="0" err="1" smtClean="0"/>
              <a:t>Kinematik</a:t>
            </a:r>
            <a:r>
              <a:rPr lang="en-US" sz="2400" b="1" dirty="0" smtClean="0"/>
              <a:t> </a:t>
            </a:r>
            <a:r>
              <a:rPr lang="en-US" sz="2400" b="1" dirty="0" err="1"/>
              <a:t>çift</a:t>
            </a:r>
            <a:r>
              <a:rPr lang="en-US" sz="2400" dirty="0"/>
              <a:t> </a:t>
            </a:r>
            <a:r>
              <a:rPr lang="en-US" sz="2400" dirty="0" err="1"/>
              <a:t>veya</a:t>
            </a:r>
            <a:r>
              <a:rPr lang="en-US" sz="2400" dirty="0"/>
              <a:t> </a:t>
            </a:r>
            <a:r>
              <a:rPr lang="en-US" sz="2400" b="1" dirty="0" err="1"/>
              <a:t>mafsal</a:t>
            </a:r>
            <a:r>
              <a:rPr lang="en-US" sz="2400" dirty="0"/>
              <a:t>,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rijit</a:t>
            </a:r>
            <a:r>
              <a:rPr lang="en-US" sz="2400" dirty="0"/>
              <a:t> </a:t>
            </a:r>
            <a:r>
              <a:rPr lang="en-US" sz="2400" dirty="0" err="1"/>
              <a:t>cisim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bulunan</a:t>
            </a:r>
            <a:r>
              <a:rPr lang="en-US" sz="2400" dirty="0"/>
              <a:t>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elemanların</a:t>
            </a:r>
            <a:r>
              <a:rPr lang="en-US" sz="2400" dirty="0"/>
              <a:t> </a:t>
            </a:r>
            <a:r>
              <a:rPr lang="en-US" sz="2400" dirty="0" err="1"/>
              <a:t>yan</a:t>
            </a:r>
            <a:r>
              <a:rPr lang="en-US" sz="2400" dirty="0"/>
              <a:t> </a:t>
            </a:r>
            <a:r>
              <a:rPr lang="en-US" sz="2400" dirty="0" err="1"/>
              <a:t>yana</a:t>
            </a:r>
            <a:r>
              <a:rPr lang="en-US" sz="2400" dirty="0"/>
              <a:t> </a:t>
            </a:r>
            <a:r>
              <a:rPr lang="en-US" sz="2400" dirty="0" err="1"/>
              <a:t>getirilmesinden</a:t>
            </a:r>
            <a:r>
              <a:rPr lang="en-US" sz="2400" dirty="0"/>
              <a:t> </a:t>
            </a:r>
            <a:r>
              <a:rPr lang="en-US" sz="2400" dirty="0" err="1"/>
              <a:t>oluşan</a:t>
            </a:r>
            <a:r>
              <a:rPr lang="en-US" sz="2400" dirty="0"/>
              <a:t> </a:t>
            </a:r>
            <a:r>
              <a:rPr lang="en-US" sz="2400" dirty="0" err="1"/>
              <a:t>bağlantıdır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/>
              <a:t>mekanizmada</a:t>
            </a:r>
            <a:r>
              <a:rPr lang="en-US" sz="2400" dirty="0"/>
              <a:t> </a:t>
            </a:r>
            <a:r>
              <a:rPr lang="en-US" sz="2400" dirty="0" err="1"/>
              <a:t>kullanılan</a:t>
            </a:r>
            <a:r>
              <a:rPr lang="en-US" sz="2400" dirty="0"/>
              <a:t>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çift</a:t>
            </a:r>
            <a:r>
              <a:rPr lang="en-US" sz="2400" dirty="0"/>
              <a:t> </a:t>
            </a:r>
            <a:r>
              <a:rPr lang="en-US" sz="2400" dirty="0" err="1"/>
              <a:t>çeşitleri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çiftlerin</a:t>
            </a:r>
            <a:r>
              <a:rPr lang="en-US" sz="2400" dirty="0"/>
              <a:t> </a:t>
            </a:r>
            <a:r>
              <a:rPr lang="en-US" sz="2400" dirty="0" err="1"/>
              <a:t>mekanizma</a:t>
            </a:r>
            <a:r>
              <a:rPr lang="en-US" sz="2400" dirty="0"/>
              <a:t> </a:t>
            </a:r>
            <a:r>
              <a:rPr lang="en-US" sz="2400" dirty="0" err="1"/>
              <a:t>içinde</a:t>
            </a:r>
            <a:r>
              <a:rPr lang="en-US" sz="2400" dirty="0"/>
              <a:t> </a:t>
            </a:r>
            <a:r>
              <a:rPr lang="en-US" sz="2400" dirty="0" err="1"/>
              <a:t>dağılımı</a:t>
            </a:r>
            <a:r>
              <a:rPr lang="en-US" sz="2400" dirty="0"/>
              <a:t>, </a:t>
            </a:r>
            <a:r>
              <a:rPr lang="en-US" sz="2400" dirty="0" err="1"/>
              <a:t>mekanizmanın</a:t>
            </a:r>
            <a:r>
              <a:rPr lang="en-US" sz="2400" dirty="0"/>
              <a:t> </a:t>
            </a:r>
            <a:r>
              <a:rPr lang="en-US" sz="2400" dirty="0" err="1"/>
              <a:t>temel</a:t>
            </a:r>
            <a:r>
              <a:rPr lang="en-US" sz="2400" dirty="0"/>
              <a:t> </a:t>
            </a:r>
            <a:r>
              <a:rPr lang="en-US" sz="2400" dirty="0" err="1"/>
              <a:t>özelliklerini</a:t>
            </a:r>
            <a:r>
              <a:rPr lang="en-US" sz="2400" dirty="0"/>
              <a:t> </a:t>
            </a:r>
            <a:r>
              <a:rPr lang="en-US" sz="2400" dirty="0" err="1"/>
              <a:t>tanımlar</a:t>
            </a:r>
            <a:r>
              <a:rPr lang="en-US" sz="2400" dirty="0"/>
              <a:t>. 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8948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Mekanizma</a:t>
            </a:r>
            <a:r>
              <a:rPr lang="en-US" b="1" dirty="0"/>
              <a:t> </a:t>
            </a:r>
            <a:r>
              <a:rPr lang="en-US" b="1" dirty="0" err="1"/>
              <a:t>tekniğinde</a:t>
            </a:r>
            <a:r>
              <a:rPr lang="en-US" b="1" dirty="0"/>
              <a:t> </a:t>
            </a:r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kavramlar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Uzuv-Kinematik</a:t>
            </a:r>
            <a:r>
              <a:rPr lang="en-US" sz="2400" b="1" dirty="0"/>
              <a:t> </a:t>
            </a:r>
            <a:r>
              <a:rPr lang="en-US" sz="2400" b="1" dirty="0" err="1"/>
              <a:t>Zincir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/>
              <a:t>rijit</a:t>
            </a:r>
            <a:r>
              <a:rPr lang="en-US" sz="2400" dirty="0"/>
              <a:t> </a:t>
            </a:r>
            <a:r>
              <a:rPr lang="en-US" sz="2400" dirty="0" err="1"/>
              <a:t>cisim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çift</a:t>
            </a:r>
            <a:r>
              <a:rPr lang="en-US" sz="2400" dirty="0"/>
              <a:t> </a:t>
            </a:r>
            <a:r>
              <a:rPr lang="en-US" sz="2400" dirty="0" err="1"/>
              <a:t>oluşturan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eleman</a:t>
            </a:r>
            <a:r>
              <a:rPr lang="en-US" sz="2400" dirty="0"/>
              <a:t> </a:t>
            </a:r>
            <a:r>
              <a:rPr lang="en-US" sz="2400" dirty="0" err="1"/>
              <a:t>var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,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cisme</a:t>
            </a:r>
            <a:r>
              <a:rPr lang="en-US" sz="2400" dirty="0"/>
              <a:t> </a:t>
            </a:r>
            <a:r>
              <a:rPr lang="en-US" sz="2400" b="1" dirty="0" err="1"/>
              <a:t>uzuv</a:t>
            </a:r>
            <a:r>
              <a:rPr lang="en-US" sz="2400" dirty="0"/>
              <a:t> </a:t>
            </a:r>
            <a:r>
              <a:rPr lang="en-US" sz="2400" dirty="0" err="1"/>
              <a:t>denir</a:t>
            </a:r>
            <a:r>
              <a:rPr lang="en-US" sz="2400" dirty="0"/>
              <a:t>. </a:t>
            </a:r>
            <a:endParaRPr lang="tr-TR" sz="2400" dirty="0"/>
          </a:p>
          <a:p>
            <a:pPr marL="0" indent="0">
              <a:buNone/>
            </a:pPr>
            <a:r>
              <a:rPr lang="en-US" sz="2400" dirty="0" err="1"/>
              <a:t>Uzuv</a:t>
            </a:r>
            <a:r>
              <a:rPr lang="en-US" sz="2400" dirty="0"/>
              <a:t> </a:t>
            </a:r>
            <a:r>
              <a:rPr lang="en-US" sz="2400" dirty="0" err="1"/>
              <a:t>ikiden</a:t>
            </a:r>
            <a:r>
              <a:rPr lang="en-US" sz="2400" dirty="0"/>
              <a:t> </a:t>
            </a:r>
            <a:r>
              <a:rPr lang="en-US" sz="2400" dirty="0" err="1"/>
              <a:t>fazla</a:t>
            </a:r>
            <a:r>
              <a:rPr lang="en-US" sz="2400" dirty="0"/>
              <a:t>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eleman</a:t>
            </a:r>
            <a:r>
              <a:rPr lang="en-US" sz="2400" dirty="0"/>
              <a:t> </a:t>
            </a:r>
            <a:r>
              <a:rPr lang="en-US" sz="2400" dirty="0" err="1"/>
              <a:t>ihtiva</a:t>
            </a:r>
            <a:r>
              <a:rPr lang="en-US" sz="2400" dirty="0"/>
              <a:t> </a:t>
            </a:r>
            <a:r>
              <a:rPr lang="en-US" sz="2400" dirty="0" err="1"/>
              <a:t>edebilir</a:t>
            </a:r>
            <a:r>
              <a:rPr lang="en-US" sz="2400" dirty="0"/>
              <a:t> (</a:t>
            </a:r>
            <a:r>
              <a:rPr lang="en-US" sz="2400" dirty="0" err="1"/>
              <a:t>fakat</a:t>
            </a:r>
            <a:r>
              <a:rPr lang="en-US" sz="2400" dirty="0"/>
              <a:t>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elemandan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olamaz</a:t>
            </a:r>
            <a:r>
              <a:rPr lang="en-US" sz="2400" dirty="0"/>
              <a:t>). </a:t>
            </a:r>
            <a:endParaRPr lang="tr-TR" sz="2400" dirty="0"/>
          </a:p>
          <a:p>
            <a:pPr marL="0" indent="0">
              <a:buNone/>
            </a:pPr>
            <a:r>
              <a:rPr lang="en-US" sz="2400" dirty="0" err="1"/>
              <a:t>Uzuvlar</a:t>
            </a:r>
            <a:r>
              <a:rPr lang="en-US" sz="2400" dirty="0"/>
              <a:t> </a:t>
            </a:r>
            <a:r>
              <a:rPr lang="en-US" sz="2400" dirty="0" err="1"/>
              <a:t>iki</a:t>
            </a:r>
            <a:r>
              <a:rPr lang="en-US" sz="2400" dirty="0"/>
              <a:t>, </a:t>
            </a:r>
            <a:r>
              <a:rPr lang="en-US" sz="2400" dirty="0" err="1"/>
              <a:t>üç</a:t>
            </a:r>
            <a:r>
              <a:rPr lang="en-US" sz="2400" dirty="0"/>
              <a:t>, </a:t>
            </a:r>
            <a:r>
              <a:rPr lang="en-US" sz="2400" dirty="0" err="1"/>
              <a:t>dört</a:t>
            </a:r>
            <a:r>
              <a:rPr lang="en-US" sz="2400" dirty="0"/>
              <a:t>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elemanlı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eleman</a:t>
            </a:r>
            <a:r>
              <a:rPr lang="en-US" sz="2400" dirty="0"/>
              <a:t> </a:t>
            </a:r>
            <a:r>
              <a:rPr lang="en-US" sz="2400" dirty="0" err="1"/>
              <a:t>sayısına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sınıflandırılabilir</a:t>
            </a:r>
            <a:r>
              <a:rPr lang="en-US" sz="2400" dirty="0"/>
              <a:t>.</a:t>
            </a:r>
            <a:endParaRPr lang="tr-TR" sz="2400" dirty="0"/>
          </a:p>
          <a:p>
            <a:pPr marL="0" indent="0">
              <a:buNone/>
            </a:pP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9736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Mekanizma</a:t>
            </a:r>
            <a:r>
              <a:rPr lang="en-US" b="1" dirty="0"/>
              <a:t> </a:t>
            </a:r>
            <a:r>
              <a:rPr lang="en-US" b="1" dirty="0" err="1"/>
              <a:t>tekniğinde</a:t>
            </a:r>
            <a:r>
              <a:rPr lang="en-US" b="1" dirty="0"/>
              <a:t> </a:t>
            </a:r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kavramlar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Uzuv-Kinematik</a:t>
            </a:r>
            <a:r>
              <a:rPr lang="en-US" sz="2400" b="1" dirty="0"/>
              <a:t> </a:t>
            </a:r>
            <a:r>
              <a:rPr lang="en-US" sz="2400" b="1" dirty="0" err="1"/>
              <a:t>Zincir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 err="1" smtClean="0"/>
              <a:t>Birbirlerine</a:t>
            </a:r>
            <a:r>
              <a:rPr lang="en-US" sz="2400" dirty="0" smtClean="0"/>
              <a:t>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çiftlerle</a:t>
            </a:r>
            <a:r>
              <a:rPr lang="en-US" sz="2400" dirty="0"/>
              <a:t> </a:t>
            </a:r>
            <a:r>
              <a:rPr lang="en-US" sz="2400" dirty="0" err="1"/>
              <a:t>bağlanmış</a:t>
            </a:r>
            <a:r>
              <a:rPr lang="en-US" sz="2400" dirty="0"/>
              <a:t> </a:t>
            </a:r>
            <a:r>
              <a:rPr lang="en-US" sz="2400" dirty="0" err="1"/>
              <a:t>uzuvlar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zincir</a:t>
            </a:r>
            <a:r>
              <a:rPr lang="en-US" sz="2400" dirty="0"/>
              <a:t> </a:t>
            </a:r>
            <a:r>
              <a:rPr lang="en-US" sz="2400" dirty="0" err="1"/>
              <a:t>oluşturacaktır</a:t>
            </a:r>
            <a:r>
              <a:rPr lang="en-US" sz="2400" dirty="0"/>
              <a:t>. Bu </a:t>
            </a:r>
            <a:r>
              <a:rPr lang="en-US" sz="2400" dirty="0" err="1"/>
              <a:t>zincire</a:t>
            </a:r>
            <a:r>
              <a:rPr lang="en-US" sz="2400" dirty="0"/>
              <a:t> </a:t>
            </a:r>
            <a:r>
              <a:rPr lang="en-US" sz="2400" b="1" dirty="0" err="1"/>
              <a:t>Kinematik</a:t>
            </a:r>
            <a:r>
              <a:rPr lang="en-US" sz="2400" b="1" dirty="0"/>
              <a:t> </a:t>
            </a:r>
            <a:r>
              <a:rPr lang="en-US" sz="2400" b="1" dirty="0" err="1"/>
              <a:t>Zincir</a:t>
            </a:r>
            <a:r>
              <a:rPr lang="en-US" sz="2400" dirty="0"/>
              <a:t> </a:t>
            </a:r>
            <a:r>
              <a:rPr lang="en-US" sz="2400" dirty="0" err="1"/>
              <a:t>denir</a:t>
            </a:r>
            <a:r>
              <a:rPr lang="en-US" sz="2400" dirty="0"/>
              <a:t>. </a:t>
            </a:r>
            <a:endParaRPr lang="tr-TR" sz="2400" dirty="0"/>
          </a:p>
          <a:p>
            <a:pPr marL="0" indent="0">
              <a:buNone/>
            </a:pPr>
            <a:r>
              <a:rPr lang="en-US" sz="2400" dirty="0" err="1"/>
              <a:t>Eğer</a:t>
            </a:r>
            <a:r>
              <a:rPr lang="en-US" sz="2400" dirty="0"/>
              <a:t> </a:t>
            </a:r>
            <a:r>
              <a:rPr lang="en-US" sz="2400" dirty="0" err="1"/>
              <a:t>kullanılan</a:t>
            </a:r>
            <a:r>
              <a:rPr lang="en-US" sz="2400" dirty="0"/>
              <a:t>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çiftlerin</a:t>
            </a:r>
            <a:r>
              <a:rPr lang="en-US" sz="2400" dirty="0"/>
              <a:t> </a:t>
            </a:r>
            <a:r>
              <a:rPr lang="en-US" sz="2400" dirty="0" err="1"/>
              <a:t>hepsi</a:t>
            </a:r>
            <a:r>
              <a:rPr lang="en-US" sz="2400" dirty="0"/>
              <a:t> </a:t>
            </a:r>
            <a:r>
              <a:rPr lang="en-US" sz="2400" dirty="0" err="1"/>
              <a:t>kapalı</a:t>
            </a:r>
            <a:r>
              <a:rPr lang="en-US" sz="2400" dirty="0"/>
              <a:t>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çift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,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zincir</a:t>
            </a:r>
            <a:r>
              <a:rPr lang="en-US" sz="2400" dirty="0"/>
              <a:t> "</a:t>
            </a:r>
            <a:r>
              <a:rPr lang="en-US" sz="2400" dirty="0" err="1"/>
              <a:t>Kapalı</a:t>
            </a:r>
            <a:r>
              <a:rPr lang="en-US" sz="2400" dirty="0"/>
              <a:t>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zincir</a:t>
            </a:r>
            <a:r>
              <a:rPr lang="en-US" sz="2400" dirty="0"/>
              <a:t>" </a:t>
            </a:r>
            <a:r>
              <a:rPr lang="en-US" sz="2400" dirty="0" err="1"/>
              <a:t>dir</a:t>
            </a:r>
            <a:r>
              <a:rPr lang="en-US" sz="2400" dirty="0"/>
              <a:t>,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çiftlerden</a:t>
            </a:r>
            <a:r>
              <a:rPr lang="en-US" sz="2400" dirty="0"/>
              <a:t> </a:t>
            </a:r>
            <a:r>
              <a:rPr lang="en-US" sz="2400" dirty="0" err="1"/>
              <a:t>birisi</a:t>
            </a:r>
            <a:r>
              <a:rPr lang="en-US" sz="2400" dirty="0"/>
              <a:t> </a:t>
            </a:r>
            <a:r>
              <a:rPr lang="en-US" sz="2400" dirty="0" err="1"/>
              <a:t>açık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"</a:t>
            </a:r>
            <a:r>
              <a:rPr lang="en-US" sz="2400" dirty="0" err="1"/>
              <a:t>Açık</a:t>
            </a:r>
            <a:r>
              <a:rPr lang="en-US" sz="2400" dirty="0"/>
              <a:t>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zincir</a:t>
            </a:r>
            <a:r>
              <a:rPr lang="en-US" sz="2400" dirty="0"/>
              <a:t>" </a:t>
            </a:r>
            <a:r>
              <a:rPr lang="en-US" sz="2400" dirty="0" err="1"/>
              <a:t>söz</a:t>
            </a:r>
            <a:r>
              <a:rPr lang="en-US" sz="2400" dirty="0"/>
              <a:t> </a:t>
            </a:r>
            <a:r>
              <a:rPr lang="en-US" sz="2400" dirty="0" err="1"/>
              <a:t>konusudur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007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 Politikası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b="1" dirty="0" smtClean="0"/>
              <a:t>Öğretim Üyesi</a:t>
            </a:r>
            <a:r>
              <a:rPr lang="es-ES" sz="2400" b="1" dirty="0" smtClean="0"/>
              <a:t>: </a:t>
            </a:r>
            <a:r>
              <a:rPr lang="tr-TR" sz="2400" dirty="0" smtClean="0"/>
              <a:t>Dr. </a:t>
            </a:r>
            <a:r>
              <a:rPr lang="tr-TR" sz="2400" dirty="0" err="1" smtClean="0"/>
              <a:t>Öğr</a:t>
            </a:r>
            <a:r>
              <a:rPr lang="tr-TR" sz="2400" dirty="0" smtClean="0"/>
              <a:t>. Üyesi Nurdan Bilgin, Oda No: 309, </a:t>
            </a:r>
            <a:r>
              <a:rPr lang="tr-TR" sz="2400" dirty="0" err="1" smtClean="0"/>
              <a:t>e-mail:nurdan.bilgin@omu.edu.tr</a:t>
            </a:r>
            <a:endParaRPr lang="es-ES" sz="2400" dirty="0"/>
          </a:p>
          <a:p>
            <a:r>
              <a:rPr lang="tr-TR" sz="2400" b="1" dirty="0" smtClean="0"/>
              <a:t>Ders Kitapları: </a:t>
            </a:r>
            <a:r>
              <a:rPr lang="tr-TR" sz="2400" dirty="0"/>
              <a:t>Mekanizma Tekniği, Prof. Dr. Eres </a:t>
            </a:r>
            <a:r>
              <a:rPr lang="tr-TR" sz="2400" dirty="0" smtClean="0"/>
              <a:t>Söylemez, Makine Teorisi, Prof Dr. Özgür Turan</a:t>
            </a:r>
            <a:endParaRPr lang="tr-TR" sz="2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b="1" dirty="0"/>
              <a:t>Web </a:t>
            </a:r>
            <a:r>
              <a:rPr lang="tr-TR" sz="2400" b="1" dirty="0" err="1"/>
              <a:t>Sayfası:http</a:t>
            </a:r>
            <a:r>
              <a:rPr lang="tr-TR" sz="2400" b="1" dirty="0"/>
              <a:t>://otomatikkontrol.omu.edu.tr/dersler/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b="1" dirty="0" err="1" smtClean="0"/>
              <a:t>References</a:t>
            </a:r>
            <a:r>
              <a:rPr lang="tr-TR" sz="2400" b="1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J.E. </a:t>
            </a:r>
            <a:r>
              <a:rPr lang="en-US" sz="2400" dirty="0" err="1"/>
              <a:t>Shigley</a:t>
            </a:r>
            <a:r>
              <a:rPr lang="en-US" sz="2400" dirty="0"/>
              <a:t> and J.J. </a:t>
            </a:r>
            <a:r>
              <a:rPr lang="en-US" sz="2400" dirty="0" err="1"/>
              <a:t>Uicker</a:t>
            </a:r>
            <a:r>
              <a:rPr lang="en-US" sz="2400" dirty="0"/>
              <a:t>, “</a:t>
            </a:r>
            <a:r>
              <a:rPr lang="en-US" sz="2400" b="1" dirty="0"/>
              <a:t>Theory of Machines </a:t>
            </a:r>
            <a:r>
              <a:rPr lang="en-US" sz="2400" b="1" dirty="0" smtClean="0"/>
              <a:t>and</a:t>
            </a:r>
            <a:r>
              <a:rPr lang="tr-TR" sz="2400" b="1" dirty="0" smtClean="0"/>
              <a:t> </a:t>
            </a:r>
            <a:r>
              <a:rPr lang="en-US" sz="2400" b="1" dirty="0" smtClean="0"/>
              <a:t>Mechanisms</a:t>
            </a:r>
            <a:r>
              <a:rPr lang="en-US" sz="2400" dirty="0"/>
              <a:t>”, 2nd Edition, McGraw-Hill, 1995.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R.L. Norton “</a:t>
            </a:r>
            <a:r>
              <a:rPr lang="en-US" sz="2400" b="1" dirty="0"/>
              <a:t>Design of Machinery”, </a:t>
            </a:r>
            <a:r>
              <a:rPr lang="en-US" sz="2400" dirty="0"/>
              <a:t>2nd Edition, McGraw-Hill</a:t>
            </a:r>
            <a:r>
              <a:rPr lang="en-US" sz="2400" dirty="0" smtClean="0"/>
              <a:t>,</a:t>
            </a:r>
            <a:r>
              <a:rPr lang="tr-TR" sz="2400" dirty="0" smtClean="0"/>
              <a:t> 1999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K.J</a:t>
            </a:r>
            <a:r>
              <a:rPr lang="en-US" sz="2400" dirty="0"/>
              <a:t>. Waldron, G. L. </a:t>
            </a:r>
            <a:r>
              <a:rPr lang="en-US" sz="2400" dirty="0" err="1"/>
              <a:t>Kinzel</a:t>
            </a:r>
            <a:r>
              <a:rPr lang="en-US" sz="2400" dirty="0"/>
              <a:t> </a:t>
            </a:r>
            <a:r>
              <a:rPr lang="en-US" sz="2400" b="1" dirty="0"/>
              <a:t>“Kinematics, Dynamics and </a:t>
            </a:r>
            <a:r>
              <a:rPr lang="en-US" sz="2400" b="1" dirty="0" smtClean="0"/>
              <a:t>Design</a:t>
            </a:r>
            <a:r>
              <a:rPr lang="tr-TR" sz="2400" b="1" dirty="0" smtClean="0"/>
              <a:t> </a:t>
            </a:r>
            <a:r>
              <a:rPr lang="en-US" sz="2400" b="1" dirty="0" smtClean="0"/>
              <a:t>of </a:t>
            </a:r>
            <a:r>
              <a:rPr lang="en-US" sz="2400" b="1" dirty="0"/>
              <a:t>Machinery”</a:t>
            </a:r>
            <a:r>
              <a:rPr lang="en-US" sz="2400" dirty="0"/>
              <a:t>, John Wiley, </a:t>
            </a:r>
            <a:r>
              <a:rPr lang="en-US" sz="2400" dirty="0" smtClean="0"/>
              <a:t>2004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0866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Mekanizma</a:t>
            </a:r>
            <a:r>
              <a:rPr lang="en-US" b="1" dirty="0"/>
              <a:t> </a:t>
            </a:r>
            <a:r>
              <a:rPr lang="en-US" b="1" dirty="0" err="1"/>
              <a:t>tekniğinde</a:t>
            </a:r>
            <a:r>
              <a:rPr lang="en-US" b="1" dirty="0"/>
              <a:t> </a:t>
            </a:r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kavramlar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061710" cy="40233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çiftler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çeşitli</a:t>
            </a:r>
            <a:r>
              <a:rPr lang="en-US" sz="2400" dirty="0"/>
              <a:t> </a:t>
            </a:r>
            <a:r>
              <a:rPr lang="en-US" sz="2400" dirty="0" err="1"/>
              <a:t>şekilde</a:t>
            </a:r>
            <a:r>
              <a:rPr lang="en-US" sz="2400" dirty="0"/>
              <a:t> </a:t>
            </a:r>
            <a:r>
              <a:rPr lang="en-US" sz="2400" dirty="0" err="1"/>
              <a:t>sınıflandırılabilir</a:t>
            </a:r>
            <a:r>
              <a:rPr lang="en-US" sz="2400" dirty="0"/>
              <a:t>. </a:t>
            </a:r>
            <a:r>
              <a:rPr lang="en-US" sz="2400" dirty="0" err="1"/>
              <a:t>Burada</a:t>
            </a:r>
            <a:r>
              <a:rPr lang="en-US" sz="2400" dirty="0"/>
              <a:t> </a:t>
            </a:r>
            <a:r>
              <a:rPr lang="en-US" sz="2400" dirty="0" err="1"/>
              <a:t>temel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kullanılan</a:t>
            </a:r>
            <a:r>
              <a:rPr lang="en-US" sz="2400" dirty="0"/>
              <a:t> </a:t>
            </a:r>
            <a:r>
              <a:rPr lang="en-US" sz="2400" dirty="0" err="1"/>
              <a:t>sınıflandırmalar</a:t>
            </a:r>
            <a:r>
              <a:rPr lang="en-US" sz="2400" dirty="0"/>
              <a:t> </a:t>
            </a:r>
            <a:r>
              <a:rPr lang="en-US" sz="2400" dirty="0" err="1"/>
              <a:t>kullanılacaktır</a:t>
            </a:r>
            <a:r>
              <a:rPr lang="en-US" sz="2400" dirty="0"/>
              <a:t>.</a:t>
            </a:r>
            <a:endParaRPr lang="tr-TR" sz="2400" dirty="0"/>
          </a:p>
          <a:p>
            <a:pPr marL="0" indent="0">
              <a:buNone/>
            </a:pPr>
            <a:r>
              <a:rPr lang="en-US" sz="2400" b="1" dirty="0" err="1"/>
              <a:t>Kapalı</a:t>
            </a:r>
            <a:r>
              <a:rPr lang="en-US" sz="2400" b="1" dirty="0"/>
              <a:t> </a:t>
            </a:r>
            <a:r>
              <a:rPr lang="en-US" sz="2400" b="1" dirty="0" err="1"/>
              <a:t>kinematik</a:t>
            </a:r>
            <a:r>
              <a:rPr lang="en-US" sz="2400" b="1" dirty="0"/>
              <a:t> </a:t>
            </a:r>
            <a:r>
              <a:rPr lang="en-US" sz="2400" b="1" dirty="0" err="1"/>
              <a:t>çift</a:t>
            </a:r>
            <a:r>
              <a:rPr lang="en-US" sz="2400" dirty="0" err="1"/>
              <a:t>lerde</a:t>
            </a:r>
            <a:r>
              <a:rPr lang="en-US" sz="2400" dirty="0"/>
              <a:t>,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eleman</a:t>
            </a:r>
            <a:r>
              <a:rPr lang="en-US" sz="2400" dirty="0"/>
              <a:t> </a:t>
            </a:r>
            <a:r>
              <a:rPr lang="en-US" sz="2400" dirty="0" err="1"/>
              <a:t>arasında</a:t>
            </a:r>
            <a:r>
              <a:rPr lang="en-US" sz="2400" dirty="0"/>
              <a:t> </a:t>
            </a:r>
            <a:r>
              <a:rPr lang="en-US" sz="2400" dirty="0" err="1"/>
              <a:t>temas</a:t>
            </a:r>
            <a:r>
              <a:rPr lang="en-US" sz="2400" dirty="0"/>
              <a:t>, </a:t>
            </a:r>
            <a:r>
              <a:rPr lang="en-US" sz="2400" dirty="0" err="1"/>
              <a:t>mekanizmanın</a:t>
            </a:r>
            <a:r>
              <a:rPr lang="en-US" sz="2400" dirty="0"/>
              <a:t> </a:t>
            </a: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hareketi</a:t>
            </a:r>
            <a:r>
              <a:rPr lang="en-US" sz="2400" dirty="0"/>
              <a:t> </a:t>
            </a:r>
            <a:r>
              <a:rPr lang="en-US" sz="2400" dirty="0" err="1"/>
              <a:t>süresince</a:t>
            </a:r>
            <a:r>
              <a:rPr lang="en-US" sz="2400" dirty="0"/>
              <a:t> </a:t>
            </a:r>
            <a:r>
              <a:rPr lang="en-US" sz="2400" dirty="0" err="1"/>
              <a:t>mevcuttur</a:t>
            </a:r>
            <a:r>
              <a:rPr lang="en-US" sz="2400" dirty="0"/>
              <a:t>. </a:t>
            </a:r>
            <a:endParaRPr lang="tr-TR" sz="2400" dirty="0"/>
          </a:p>
          <a:p>
            <a:pPr marL="0" indent="0">
              <a:buNone/>
            </a:pPr>
            <a:r>
              <a:rPr lang="en-US" sz="2400" dirty="0" err="1"/>
              <a:t>Yandaki</a:t>
            </a:r>
            <a:r>
              <a:rPr lang="en-US" sz="2400" dirty="0"/>
              <a:t> </a:t>
            </a:r>
            <a:r>
              <a:rPr lang="en-US" sz="2400" dirty="0" err="1"/>
              <a:t>şekilde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kapalı</a:t>
            </a:r>
            <a:r>
              <a:rPr lang="en-US" sz="2400" dirty="0"/>
              <a:t>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çift</a:t>
            </a:r>
            <a:r>
              <a:rPr lang="en-US" sz="2400" dirty="0"/>
              <a:t> </a:t>
            </a:r>
            <a:r>
              <a:rPr lang="en-US" sz="2400" dirty="0" err="1"/>
              <a:t>görülmektedir</a:t>
            </a:r>
            <a:r>
              <a:rPr lang="en-US" sz="2400" dirty="0"/>
              <a:t>.</a:t>
            </a:r>
            <a:endParaRPr lang="tr-TR" sz="2400" dirty="0"/>
          </a:p>
          <a:p>
            <a:pPr marL="0" indent="0">
              <a:buNone/>
            </a:pPr>
            <a:r>
              <a:rPr lang="en-US" sz="2400" b="1" dirty="0" err="1"/>
              <a:t>Açık</a:t>
            </a:r>
            <a:r>
              <a:rPr lang="en-US" sz="2400" b="1" dirty="0"/>
              <a:t> </a:t>
            </a:r>
            <a:r>
              <a:rPr lang="en-US" sz="2400" b="1" dirty="0" err="1"/>
              <a:t>kinematik</a:t>
            </a:r>
            <a:r>
              <a:rPr lang="en-US" sz="2400" b="1" dirty="0"/>
              <a:t> </a:t>
            </a:r>
            <a:r>
              <a:rPr lang="en-US" sz="2400" b="1" dirty="0" err="1"/>
              <a:t>çift</a:t>
            </a:r>
            <a:r>
              <a:rPr lang="en-US" sz="2400" dirty="0" err="1"/>
              <a:t>lerde</a:t>
            </a:r>
            <a:r>
              <a:rPr lang="en-US" sz="2400" dirty="0"/>
              <a:t>,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elemanlar</a:t>
            </a:r>
            <a:r>
              <a:rPr lang="en-US" sz="2400" dirty="0"/>
              <a:t> </a:t>
            </a:r>
            <a:r>
              <a:rPr lang="en-US" sz="2400" dirty="0" err="1"/>
              <a:t>hareketin</a:t>
            </a:r>
            <a:r>
              <a:rPr lang="en-US" sz="2400" dirty="0"/>
              <a:t> </a:t>
            </a:r>
            <a:r>
              <a:rPr lang="en-US" sz="2400" dirty="0" err="1"/>
              <a:t>tümü</a:t>
            </a:r>
            <a:r>
              <a:rPr lang="en-US" sz="2400" dirty="0"/>
              <a:t> </a:t>
            </a:r>
            <a:r>
              <a:rPr lang="en-US" sz="2400" dirty="0" err="1"/>
              <a:t>boyunca</a:t>
            </a:r>
            <a:r>
              <a:rPr lang="en-US" sz="2400" dirty="0"/>
              <a:t> </a:t>
            </a:r>
            <a:r>
              <a:rPr lang="en-US" sz="2400" dirty="0" err="1"/>
              <a:t>temas</a:t>
            </a:r>
            <a:r>
              <a:rPr lang="en-US" sz="2400" dirty="0"/>
              <a:t> </a:t>
            </a:r>
            <a:r>
              <a:rPr lang="en-US" sz="2400" dirty="0" err="1"/>
              <a:t>etmeyebilirler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temas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edilebilir</a:t>
            </a:r>
            <a:r>
              <a:rPr lang="en-US" sz="2400" dirty="0"/>
              <a:t>. 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Yanda </a:t>
            </a:r>
            <a:r>
              <a:rPr lang="en-US" sz="2400" dirty="0"/>
              <a:t>Genova </a:t>
            </a:r>
            <a:r>
              <a:rPr lang="en-US" sz="2400" dirty="0" err="1"/>
              <a:t>Mekanizması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adlandırılan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kesikli</a:t>
            </a:r>
            <a:r>
              <a:rPr lang="en-US" sz="2400" dirty="0"/>
              <a:t> </a:t>
            </a:r>
            <a:r>
              <a:rPr lang="en-US" sz="2400" dirty="0" err="1"/>
              <a:t>hareket</a:t>
            </a:r>
            <a:r>
              <a:rPr lang="en-US" sz="2400" dirty="0"/>
              <a:t> </a:t>
            </a:r>
            <a:r>
              <a:rPr lang="en-US" sz="2400" dirty="0" err="1"/>
              <a:t>mekanizması</a:t>
            </a:r>
            <a:r>
              <a:rPr lang="en-US" sz="2400" dirty="0"/>
              <a:t> </a:t>
            </a:r>
            <a:r>
              <a:rPr lang="en-US" sz="2400" dirty="0" err="1"/>
              <a:t>görülmektedir</a:t>
            </a:r>
            <a:r>
              <a:rPr lang="en-US" sz="2400" dirty="0"/>
              <a:t>.</a:t>
            </a:r>
            <a:endParaRPr lang="tr-TR" sz="2400" dirty="0"/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334" y="1855634"/>
            <a:ext cx="1241466" cy="1872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08916" y="4302374"/>
            <a:ext cx="20955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52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Mekanizma</a:t>
            </a:r>
            <a:r>
              <a:rPr lang="en-US" b="1" dirty="0"/>
              <a:t> </a:t>
            </a:r>
            <a:r>
              <a:rPr lang="en-US" b="1" dirty="0" err="1"/>
              <a:t>tekniğinde</a:t>
            </a:r>
            <a:r>
              <a:rPr lang="en-US" b="1" dirty="0"/>
              <a:t> </a:t>
            </a:r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kavramlar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0359" y="2548328"/>
            <a:ext cx="5719889" cy="1846251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Kapalı</a:t>
            </a:r>
            <a:r>
              <a:rPr lang="en-US" sz="2400" b="1" dirty="0"/>
              <a:t> </a:t>
            </a:r>
            <a:r>
              <a:rPr lang="en-US" sz="2400" b="1" dirty="0" err="1"/>
              <a:t>kinematik</a:t>
            </a:r>
            <a:r>
              <a:rPr lang="en-US" sz="2400" b="1" dirty="0"/>
              <a:t> </a:t>
            </a:r>
            <a:r>
              <a:rPr lang="en-US" sz="2400" b="1" dirty="0" err="1"/>
              <a:t>çift</a:t>
            </a:r>
            <a:r>
              <a:rPr lang="en-US" sz="2400" dirty="0" err="1">
                <a:solidFill>
                  <a:srgbClr val="000000"/>
                </a:solidFill>
              </a:rPr>
              <a:t>lerde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eğer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temas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kuvvetten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dolayı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ise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bu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tür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kinematik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çiftler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  <a:r>
              <a:rPr lang="en-US" sz="2400" b="1" dirty="0" err="1"/>
              <a:t>kuvvet</a:t>
            </a:r>
            <a:r>
              <a:rPr lang="en-US" sz="2400" b="1" dirty="0"/>
              <a:t> </a:t>
            </a:r>
            <a:r>
              <a:rPr lang="en-US" sz="2400" b="1" dirty="0" err="1"/>
              <a:t>kapalı</a:t>
            </a:r>
            <a:r>
              <a:rPr lang="en-US" sz="2400" dirty="0"/>
              <a:t> </a:t>
            </a:r>
            <a:r>
              <a:rPr lang="en-US" sz="2400" dirty="0" err="1">
                <a:solidFill>
                  <a:srgbClr val="000000"/>
                </a:solidFill>
              </a:rPr>
              <a:t>olarak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adlandırılacaktır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endParaRPr lang="tr-TR" sz="2400" dirty="0">
              <a:solidFill>
                <a:srgbClr val="000000"/>
              </a:solidFill>
            </a:endParaRPr>
          </a:p>
          <a:p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22956" y="3208345"/>
            <a:ext cx="2127688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43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Mekanizma</a:t>
            </a:r>
            <a:r>
              <a:rPr lang="en-US" b="1" dirty="0"/>
              <a:t> </a:t>
            </a:r>
            <a:r>
              <a:rPr lang="en-US" b="1" dirty="0" err="1"/>
              <a:t>tekniğinde</a:t>
            </a:r>
            <a:r>
              <a:rPr lang="en-US" b="1" dirty="0"/>
              <a:t> </a:t>
            </a:r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kavramlar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err="1">
                <a:solidFill>
                  <a:srgbClr val="000000"/>
                </a:solidFill>
              </a:rPr>
              <a:t>Kinematik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çiftlerin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geometrik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şekillerinden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dolayı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aralarında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devamlı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temas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sağlanıyor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ise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bu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tür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kinematik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çiftler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  <a:r>
              <a:rPr lang="en-US" sz="2400" b="1" dirty="0" err="1"/>
              <a:t>şekil</a:t>
            </a:r>
            <a:r>
              <a:rPr lang="en-US" sz="2400" b="1" dirty="0"/>
              <a:t> </a:t>
            </a:r>
            <a:r>
              <a:rPr lang="en-US" sz="2400" b="1" dirty="0" err="1"/>
              <a:t>kapalı</a:t>
            </a:r>
            <a:r>
              <a:rPr lang="en-US" sz="2400" dirty="0" err="1">
                <a:solidFill>
                  <a:srgbClr val="000000"/>
                </a:solidFill>
              </a:rPr>
              <a:t>dır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endParaRPr lang="tr-TR" sz="2400" dirty="0">
              <a:solidFill>
                <a:srgbClr val="000000"/>
              </a:solidFill>
            </a:endParaRPr>
          </a:p>
          <a:p>
            <a:r>
              <a:rPr lang="en-US" sz="2400" dirty="0" err="1">
                <a:solidFill>
                  <a:srgbClr val="000000"/>
                </a:solidFill>
              </a:rPr>
              <a:t>Şekil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kapalı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kinematik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çiftlerde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kinematik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eleman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diğerini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sarar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tr-TR" sz="2400" dirty="0">
              <a:solidFill>
                <a:srgbClr val="000000"/>
              </a:solidFill>
            </a:endParaRPr>
          </a:p>
          <a:p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51277" y="2004710"/>
            <a:ext cx="1524132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30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Mekanizma</a:t>
            </a:r>
            <a:r>
              <a:rPr lang="en-US" b="1" dirty="0"/>
              <a:t> </a:t>
            </a:r>
            <a:r>
              <a:rPr lang="en-US" b="1" dirty="0" err="1"/>
              <a:t>tekniğinde</a:t>
            </a:r>
            <a:r>
              <a:rPr lang="en-US" b="1" dirty="0"/>
              <a:t> </a:t>
            </a:r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kavramlar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6397803" cy="4023360"/>
          </a:xfrm>
        </p:spPr>
        <p:txBody>
          <a:bodyPr/>
          <a:lstStyle/>
          <a:p>
            <a:r>
              <a:rPr lang="en-US" sz="2400" dirty="0" err="1">
                <a:solidFill>
                  <a:srgbClr val="000000"/>
                </a:solidFill>
              </a:rPr>
              <a:t>Kapalı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kinematik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çiftler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ayrıca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temas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şekline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göre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  <a:r>
              <a:rPr lang="en-US" sz="2400" b="1" dirty="0" err="1"/>
              <a:t>basit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  <a:r>
              <a:rPr lang="en-US" sz="2400" dirty="0" err="1">
                <a:solidFill>
                  <a:srgbClr val="000000"/>
                </a:solidFill>
              </a:rPr>
              <a:t>veya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  <a:r>
              <a:rPr lang="en-US" sz="2400" b="1" dirty="0" err="1"/>
              <a:t>yüksek</a:t>
            </a:r>
            <a:r>
              <a:rPr lang="en-US" sz="2400" b="1" dirty="0"/>
              <a:t> </a:t>
            </a:r>
            <a:r>
              <a:rPr lang="en-US" sz="2400" b="1" dirty="0" err="1"/>
              <a:t>kinematik</a:t>
            </a:r>
            <a:r>
              <a:rPr lang="en-US" sz="2400" b="1" dirty="0"/>
              <a:t> </a:t>
            </a:r>
            <a:r>
              <a:rPr lang="en-US" sz="2400" b="1" dirty="0" err="1"/>
              <a:t>çift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  <a:r>
              <a:rPr lang="en-US" sz="2400" dirty="0" err="1">
                <a:solidFill>
                  <a:srgbClr val="000000"/>
                </a:solidFill>
              </a:rPr>
              <a:t>olarak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sınıflandırılabilir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tr-TR" sz="2400" dirty="0">
              <a:solidFill>
                <a:srgbClr val="000000"/>
              </a:solidFill>
            </a:endParaRPr>
          </a:p>
          <a:p>
            <a:r>
              <a:rPr lang="en-US" sz="2400" b="1" dirty="0" err="1">
                <a:cs typeface="Arial" panose="020B0604020202020204" pitchFamily="34" charset="0"/>
              </a:rPr>
              <a:t>Basit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 err="1">
                <a:cs typeface="Arial" panose="020B0604020202020204" pitchFamily="34" charset="0"/>
              </a:rPr>
              <a:t>kinematik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 err="1">
                <a:cs typeface="Arial" panose="020B0604020202020204" pitchFamily="34" charset="0"/>
              </a:rPr>
              <a:t>çift</a:t>
            </a:r>
            <a:r>
              <a:rPr lang="en-US" sz="2400" dirty="0" err="1">
                <a:cs typeface="Arial" panose="020B0604020202020204" pitchFamily="34" charset="0"/>
              </a:rPr>
              <a:t>lerde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kinematik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elemanlar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bir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yüzey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boyunca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temas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ederler</a:t>
            </a:r>
            <a:r>
              <a:rPr lang="en-US" sz="2400" dirty="0">
                <a:cs typeface="Arial" panose="020B0604020202020204" pitchFamily="34" charset="0"/>
              </a:rPr>
              <a:t>. Bu </a:t>
            </a:r>
            <a:r>
              <a:rPr lang="en-US" sz="2400" dirty="0" err="1">
                <a:cs typeface="Arial" panose="020B0604020202020204" pitchFamily="34" charset="0"/>
              </a:rPr>
              <a:t>durumda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temas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gerilimleri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daha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düşük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olacaktır</a:t>
            </a:r>
            <a:r>
              <a:rPr lang="en-US" sz="2400" dirty="0">
                <a:cs typeface="Arial" panose="020B0604020202020204" pitchFamily="34" charset="0"/>
              </a:rPr>
              <a:t>.</a:t>
            </a:r>
            <a:endParaRPr lang="tr-TR" sz="2400" dirty="0">
              <a:cs typeface="Arial" panose="020B0604020202020204" pitchFamily="34" charset="0"/>
            </a:endParaRPr>
          </a:p>
          <a:p>
            <a:endParaRPr lang="tr-TR" sz="2400" dirty="0" smtClean="0">
              <a:cs typeface="Arial" panose="020B0604020202020204" pitchFamily="34" charset="0"/>
            </a:endParaRPr>
          </a:p>
          <a:p>
            <a:r>
              <a:rPr lang="en-US" sz="2400" dirty="0" err="1" smtClean="0">
                <a:cs typeface="Arial" panose="020B0604020202020204" pitchFamily="34" charset="0"/>
              </a:rPr>
              <a:t>Şekilde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bir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basit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kinematik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çift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görülmektedir</a:t>
            </a:r>
            <a:r>
              <a:rPr lang="en-US" sz="2400" dirty="0">
                <a:cs typeface="Arial" panose="020B0604020202020204" pitchFamily="34" charset="0"/>
              </a:rPr>
              <a:t>.</a:t>
            </a:r>
            <a:endParaRPr lang="tr-TR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53474" y="3955263"/>
            <a:ext cx="3557105" cy="17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42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Mekanizma</a:t>
            </a:r>
            <a:r>
              <a:rPr lang="en-US" b="1" dirty="0"/>
              <a:t> </a:t>
            </a:r>
            <a:r>
              <a:rPr lang="en-US" b="1" dirty="0" err="1"/>
              <a:t>tekniğinde</a:t>
            </a:r>
            <a:r>
              <a:rPr lang="en-US" b="1" dirty="0"/>
              <a:t> </a:t>
            </a:r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kavramlar</a:t>
            </a:r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b="1" dirty="0" err="1">
                <a:cs typeface="Arial" panose="020B0604020202020204" pitchFamily="34" charset="0"/>
              </a:rPr>
              <a:t>Yüksek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 err="1">
                <a:cs typeface="Arial" panose="020B0604020202020204" pitchFamily="34" charset="0"/>
              </a:rPr>
              <a:t>kinematik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 err="1">
                <a:cs typeface="Arial" panose="020B0604020202020204" pitchFamily="34" charset="0"/>
              </a:rPr>
              <a:t>çift</a:t>
            </a:r>
            <a:r>
              <a:rPr lang="en-US" sz="2400" dirty="0" err="1">
                <a:cs typeface="Arial" panose="020B0604020202020204" pitchFamily="34" charset="0"/>
              </a:rPr>
              <a:t>lerde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ise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temas</a:t>
            </a:r>
            <a:r>
              <a:rPr lang="en-US" sz="2400" dirty="0">
                <a:cs typeface="Arial" panose="020B0604020202020204" pitchFamily="34" charset="0"/>
              </a:rPr>
              <a:t>, </a:t>
            </a:r>
            <a:r>
              <a:rPr lang="en-US" sz="2400" dirty="0" err="1">
                <a:cs typeface="Arial" panose="020B0604020202020204" pitchFamily="34" charset="0"/>
              </a:rPr>
              <a:t>geometrik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olarak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bir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nokta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veya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bir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çizgi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üzerindedir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  <a:endParaRPr lang="tr-TR" sz="2400" dirty="0" smtClean="0"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cs typeface="Arial" panose="020B0604020202020204" pitchFamily="34" charset="0"/>
              </a:rPr>
              <a:t>Aşağıda, ş</a:t>
            </a:r>
            <a:r>
              <a:rPr lang="en-US" sz="2400" dirty="0" err="1" smtClean="0">
                <a:cs typeface="Arial" panose="020B0604020202020204" pitchFamily="34" charset="0"/>
              </a:rPr>
              <a:t>ekil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kapalı</a:t>
            </a:r>
            <a:r>
              <a:rPr lang="tr-TR" sz="2400" dirty="0" smtClean="0">
                <a:cs typeface="Arial" panose="020B0604020202020204" pitchFamily="34" charset="0"/>
              </a:rPr>
              <a:t> kinematik çiftde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çizgisel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bir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temas</a:t>
            </a:r>
            <a:r>
              <a:rPr lang="tr-TR" sz="2400" dirty="0" smtClean="0">
                <a:cs typeface="Arial" panose="020B0604020202020204" pitchFamily="34" charset="0"/>
              </a:rPr>
              <a:t> sağlanmaktadır.</a:t>
            </a:r>
          </a:p>
          <a:p>
            <a:pPr algn="just"/>
            <a:endParaRPr lang="tr-TR" sz="2400" dirty="0" smtClean="0"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cs typeface="Arial" panose="020B0604020202020204" pitchFamily="34" charset="0"/>
            </a:endParaRPr>
          </a:p>
          <a:p>
            <a:pPr algn="just"/>
            <a:endParaRPr lang="tr-TR" sz="2400" dirty="0"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cs typeface="Arial" panose="020B0604020202020204" pitchFamily="34" charset="0"/>
              </a:rPr>
              <a:t>K</a:t>
            </a:r>
            <a:r>
              <a:rPr lang="en-US" sz="2400" dirty="0" err="1">
                <a:cs typeface="Arial" panose="020B0604020202020204" pitchFamily="34" charset="0"/>
              </a:rPr>
              <a:t>uvvet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kapalı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çift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ise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noktasal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bir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temas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sağlamaktadır</a:t>
            </a:r>
            <a:r>
              <a:rPr lang="en-US" sz="2400" dirty="0">
                <a:cs typeface="Arial" panose="020B0604020202020204" pitchFamily="34" charset="0"/>
              </a:rPr>
              <a:t>. 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025" y="4152275"/>
            <a:ext cx="2660037" cy="161882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939" y="3187169"/>
            <a:ext cx="2426637" cy="18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78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Serbestlik Derecesi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Mekanizmaların serbestlik derecesini bulmayı gelecek dersimizde öğreneceğiz.</a:t>
                </a:r>
              </a:p>
              <a:p>
                <a:r>
                  <a:rPr lang="tr-TR" dirty="0" smtClean="0"/>
                  <a:t>Bu gün gelecek hafta kullanacağımız kavramlara giriş yapıyoruz.</a:t>
                </a:r>
              </a:p>
              <a:p>
                <a:r>
                  <a:rPr lang="en-US" sz="2400" b="1" dirty="0" err="1"/>
                  <a:t>Uzay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serbestlik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derecesi</a:t>
                </a:r>
                <a:r>
                  <a:rPr lang="en-US" sz="2400" dirty="0"/>
                  <a:t>, </a:t>
                </a:r>
                <a:r>
                  <a:rPr lang="en-US" dirty="0"/>
                  <a:t>o </a:t>
                </a:r>
                <a:r>
                  <a:rPr lang="en-US" dirty="0" err="1"/>
                  <a:t>uzayda</a:t>
                </a:r>
                <a:r>
                  <a:rPr lang="en-US" dirty="0"/>
                  <a:t> </a:t>
                </a:r>
                <a:r>
                  <a:rPr lang="en-US" dirty="0" err="1"/>
                  <a:t>bulunan</a:t>
                </a:r>
                <a:r>
                  <a:rPr lang="en-US" dirty="0"/>
                  <a:t> </a:t>
                </a:r>
                <a:r>
                  <a:rPr lang="en-US" dirty="0" err="1"/>
                  <a:t>bir</a:t>
                </a:r>
                <a:r>
                  <a:rPr lang="en-US" dirty="0"/>
                  <a:t> </a:t>
                </a:r>
                <a:r>
                  <a:rPr lang="en-US" dirty="0" err="1"/>
                  <a:t>cismin</a:t>
                </a:r>
                <a:r>
                  <a:rPr lang="en-US" dirty="0"/>
                  <a:t> </a:t>
                </a:r>
                <a:r>
                  <a:rPr lang="en-US" dirty="0" err="1"/>
                  <a:t>konumunu</a:t>
                </a:r>
                <a:r>
                  <a:rPr lang="en-US" dirty="0"/>
                  <a:t> </a:t>
                </a:r>
                <a:r>
                  <a:rPr lang="en-US" dirty="0" err="1"/>
                  <a:t>belirlemek</a:t>
                </a:r>
                <a:r>
                  <a:rPr lang="en-US" dirty="0"/>
                  <a:t> </a:t>
                </a:r>
                <a:r>
                  <a:rPr lang="en-US" dirty="0" err="1"/>
                  <a:t>için</a:t>
                </a:r>
                <a:r>
                  <a:rPr lang="en-US" dirty="0"/>
                  <a:t> </a:t>
                </a:r>
                <a:r>
                  <a:rPr lang="en-US" dirty="0" err="1"/>
                  <a:t>gerekli</a:t>
                </a:r>
                <a:r>
                  <a:rPr lang="en-US" dirty="0"/>
                  <a:t> </a:t>
                </a:r>
                <a:r>
                  <a:rPr lang="en-US" dirty="0" err="1"/>
                  <a:t>olan</a:t>
                </a:r>
                <a:r>
                  <a:rPr lang="en-US" dirty="0"/>
                  <a:t> </a:t>
                </a:r>
                <a:r>
                  <a:rPr lang="en-US" dirty="0" err="1"/>
                  <a:t>bağımsız</a:t>
                </a:r>
                <a:r>
                  <a:rPr lang="en-US" dirty="0"/>
                  <a:t> </a:t>
                </a:r>
                <a:r>
                  <a:rPr lang="en-US" dirty="0" err="1"/>
                  <a:t>parametre</a:t>
                </a:r>
                <a:r>
                  <a:rPr lang="en-US" dirty="0"/>
                  <a:t> </a:t>
                </a:r>
                <a:r>
                  <a:rPr lang="en-US" dirty="0" err="1"/>
                  <a:t>sayısıdır</a:t>
                </a:r>
                <a:r>
                  <a:rPr lang="en-US" dirty="0"/>
                  <a:t>. </a:t>
                </a:r>
                <a:endParaRPr lang="tr-TR" dirty="0"/>
              </a:p>
              <a:p>
                <a:r>
                  <a:rPr lang="tr-TR" b="1" dirty="0"/>
                  <a:t>Üç boyutlu Uzay Serbestlik Derecesi </a:t>
                </a:r>
                <a14:m>
                  <m:oMath xmlns:m="http://schemas.openxmlformats.org/officeDocument/2006/math"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b="1" dirty="0"/>
                  <a:t>6’dır:  </a:t>
                </a:r>
              </a:p>
              <a:p>
                <a:r>
                  <a:rPr lang="tr-TR" b="1" dirty="0"/>
                  <a:t>Düzlemde Uzay Serbestlik Derecesi </a:t>
                </a:r>
                <a14:m>
                  <m:oMath xmlns:m="http://schemas.openxmlformats.org/officeDocument/2006/math"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b="1" dirty="0"/>
                  <a:t>3’dür:  </a:t>
                </a:r>
              </a:p>
              <a:p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906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Uzay Serbestlik Derecesinin Belirlenmesi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/>
              <a:t>Şu şekilde belirlenir: </a:t>
            </a:r>
            <a:r>
              <a:rPr lang="en-US" dirty="0" err="1"/>
              <a:t>cismin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bulunmayan</a:t>
            </a:r>
            <a:r>
              <a:rPr lang="en-US" dirty="0"/>
              <a:t> her </a:t>
            </a:r>
            <a:r>
              <a:rPr lang="en-US" dirty="0" err="1"/>
              <a:t>hangi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noktanın</a:t>
            </a:r>
            <a:r>
              <a:rPr lang="en-US" dirty="0"/>
              <a:t> (P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2</a:t>
            </a:r>
            <a:r>
              <a:rPr lang="en-US" dirty="0"/>
              <a:t>, P</a:t>
            </a:r>
            <a:r>
              <a:rPr lang="en-US" baseline="-25000" dirty="0"/>
              <a:t>3</a:t>
            </a:r>
            <a:r>
              <a:rPr lang="en-US" dirty="0"/>
              <a:t> ) </a:t>
            </a:r>
            <a:r>
              <a:rPr lang="en-US" dirty="0" err="1"/>
              <a:t>konumu</a:t>
            </a:r>
            <a:r>
              <a:rPr lang="en-US" dirty="0"/>
              <a:t> </a:t>
            </a:r>
            <a:r>
              <a:rPr lang="en-US" dirty="0" err="1"/>
              <a:t>belirle</a:t>
            </a:r>
            <a:r>
              <a:rPr lang="tr-TR" dirty="0" err="1"/>
              <a:t>ndiğinde</a:t>
            </a:r>
            <a:r>
              <a:rPr lang="tr-TR" dirty="0"/>
              <a:t>, </a:t>
            </a:r>
            <a:r>
              <a:rPr lang="en-US" dirty="0" err="1"/>
              <a:t>rijidite</a:t>
            </a:r>
            <a:r>
              <a:rPr lang="en-US" dirty="0"/>
              <a:t> </a:t>
            </a:r>
            <a:r>
              <a:rPr lang="en-US" dirty="0" err="1"/>
              <a:t>kavramından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noktaların</a:t>
            </a:r>
            <a:r>
              <a:rPr lang="en-US" dirty="0"/>
              <a:t> </a:t>
            </a:r>
            <a:r>
              <a:rPr lang="en-US" dirty="0" err="1"/>
              <a:t>konumu</a:t>
            </a:r>
            <a:r>
              <a:rPr lang="en-US" dirty="0"/>
              <a:t> </a:t>
            </a:r>
            <a:r>
              <a:rPr lang="en-US" dirty="0" err="1"/>
              <a:t>belirlenmiş</a:t>
            </a:r>
            <a:r>
              <a:rPr lang="en-US" dirty="0"/>
              <a:t> </a:t>
            </a:r>
            <a:r>
              <a:rPr lang="en-US" dirty="0" err="1"/>
              <a:t>olacaktır</a:t>
            </a:r>
            <a:r>
              <a:rPr lang="en-US" dirty="0"/>
              <a:t>. Bu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noktanın</a:t>
            </a:r>
            <a:r>
              <a:rPr lang="en-US" dirty="0"/>
              <a:t> her </a:t>
            </a:r>
            <a:r>
              <a:rPr lang="en-US" dirty="0" err="1"/>
              <a:t>birinin</a:t>
            </a:r>
            <a:r>
              <a:rPr lang="en-US" dirty="0"/>
              <a:t> </a:t>
            </a:r>
            <a:r>
              <a:rPr lang="en-US" dirty="0" err="1"/>
              <a:t>konumu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parametre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belirlenir</a:t>
            </a:r>
            <a:r>
              <a:rPr lang="en-US" dirty="0"/>
              <a:t> (P</a:t>
            </a:r>
            <a:r>
              <a:rPr lang="en-US" baseline="-25000" dirty="0"/>
              <a:t>1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 y</a:t>
            </a:r>
            <a:r>
              <a:rPr lang="en-US" baseline="-25000" dirty="0"/>
              <a:t>1</a:t>
            </a:r>
            <a:r>
              <a:rPr lang="en-US" dirty="0"/>
              <a:t>, z</a:t>
            </a:r>
            <a:r>
              <a:rPr lang="en-US" baseline="-25000" dirty="0"/>
              <a:t>1</a:t>
            </a:r>
            <a:r>
              <a:rPr lang="en-US" dirty="0"/>
              <a:t>), P</a:t>
            </a:r>
            <a:r>
              <a:rPr lang="en-US" baseline="-25000" dirty="0"/>
              <a:t>2</a:t>
            </a:r>
            <a:r>
              <a:rPr lang="en-US" dirty="0"/>
              <a:t> (x</a:t>
            </a:r>
            <a:r>
              <a:rPr lang="en-US" baseline="-25000" dirty="0"/>
              <a:t>2</a:t>
            </a:r>
            <a:r>
              <a:rPr lang="en-US" dirty="0"/>
              <a:t>, y</a:t>
            </a:r>
            <a:r>
              <a:rPr lang="en-US" baseline="-25000" dirty="0"/>
              <a:t>2</a:t>
            </a:r>
            <a:r>
              <a:rPr lang="en-US" dirty="0"/>
              <a:t>, z</a:t>
            </a:r>
            <a:r>
              <a:rPr lang="en-US" baseline="-25000" dirty="0"/>
              <a:t>2</a:t>
            </a:r>
            <a:r>
              <a:rPr lang="en-US" dirty="0"/>
              <a:t>) </a:t>
            </a:r>
            <a:r>
              <a:rPr lang="en-US" dirty="0" err="1"/>
              <a:t>ve</a:t>
            </a:r>
            <a:r>
              <a:rPr lang="en-US" dirty="0"/>
              <a:t> P</a:t>
            </a:r>
            <a:r>
              <a:rPr lang="en-US" baseline="-25000" dirty="0"/>
              <a:t>3</a:t>
            </a:r>
            <a:r>
              <a:rPr lang="en-US" dirty="0"/>
              <a:t> (x</a:t>
            </a:r>
            <a:r>
              <a:rPr lang="en-US" baseline="-25000" dirty="0"/>
              <a:t>3</a:t>
            </a:r>
            <a:r>
              <a:rPr lang="en-US" dirty="0"/>
              <a:t>, y</a:t>
            </a:r>
            <a:r>
              <a:rPr lang="en-US" baseline="-25000" dirty="0"/>
              <a:t>3</a:t>
            </a:r>
            <a:r>
              <a:rPr lang="en-US" dirty="0"/>
              <a:t>, z</a:t>
            </a:r>
            <a:r>
              <a:rPr lang="en-US" baseline="-25000" dirty="0"/>
              <a:t>3</a:t>
            </a:r>
            <a:r>
              <a:rPr lang="en-US" dirty="0"/>
              <a:t>)). Bu </a:t>
            </a:r>
            <a:r>
              <a:rPr lang="en-US" dirty="0" err="1"/>
              <a:t>durumda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noktanın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dolayısı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cismin</a:t>
            </a:r>
            <a:r>
              <a:rPr lang="en-US" dirty="0"/>
              <a:t> </a:t>
            </a:r>
            <a:r>
              <a:rPr lang="en-US" dirty="0" err="1"/>
              <a:t>konumunu</a:t>
            </a:r>
            <a:r>
              <a:rPr lang="en-US" dirty="0"/>
              <a:t> </a:t>
            </a:r>
            <a:r>
              <a:rPr lang="en-US" dirty="0" err="1"/>
              <a:t>belirlemek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dokuz</a:t>
            </a:r>
            <a:r>
              <a:rPr lang="en-US" dirty="0"/>
              <a:t> </a:t>
            </a:r>
            <a:r>
              <a:rPr lang="en-US" dirty="0" err="1"/>
              <a:t>parametre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görülür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de, </a:t>
            </a:r>
            <a:r>
              <a:rPr lang="en-US" dirty="0" err="1"/>
              <a:t>cismi</a:t>
            </a:r>
            <a:r>
              <a:rPr lang="en-US" dirty="0"/>
              <a:t> </a:t>
            </a:r>
            <a:r>
              <a:rPr lang="en-US" dirty="0" err="1"/>
              <a:t>rijit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ettiğimizden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nokta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uzaklıklar</a:t>
            </a:r>
            <a:r>
              <a:rPr lang="en-US" dirty="0"/>
              <a:t> </a:t>
            </a:r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olacaktır</a:t>
            </a:r>
            <a:r>
              <a:rPr lang="en-US" dirty="0"/>
              <a:t>. Bu </a:t>
            </a:r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uzaklık</a:t>
            </a:r>
            <a:r>
              <a:rPr lang="en-US" dirty="0"/>
              <a:t> </a:t>
            </a:r>
            <a:r>
              <a:rPr lang="en-US" dirty="0" err="1"/>
              <a:t>şartı</a:t>
            </a:r>
            <a:r>
              <a:rPr lang="en-US" dirty="0"/>
              <a:t> </a:t>
            </a:r>
            <a:r>
              <a:rPr lang="en-US" dirty="0" err="1"/>
              <a:t>dokuz</a:t>
            </a:r>
            <a:r>
              <a:rPr lang="en-US" dirty="0"/>
              <a:t> </a:t>
            </a:r>
            <a:r>
              <a:rPr lang="en-US" dirty="0" err="1"/>
              <a:t>parametre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</a:t>
            </a:r>
            <a:r>
              <a:rPr lang="en-US" dirty="0" err="1"/>
              <a:t>şu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ilişkiyi</a:t>
            </a:r>
            <a:r>
              <a:rPr lang="en-US" dirty="0"/>
              <a:t> </a:t>
            </a:r>
            <a:r>
              <a:rPr lang="en-US" dirty="0" err="1"/>
              <a:t>tanımlayacaktır</a:t>
            </a:r>
            <a:r>
              <a:rPr lang="en-US" dirty="0"/>
              <a:t>: 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US" dirty="0" err="1"/>
              <a:t>Dokuz</a:t>
            </a:r>
            <a:r>
              <a:rPr lang="en-US" dirty="0"/>
              <a:t> </a:t>
            </a:r>
            <a:r>
              <a:rPr lang="en-US" dirty="0" err="1"/>
              <a:t>parametre</a:t>
            </a:r>
            <a:r>
              <a:rPr lang="en-US" dirty="0"/>
              <a:t> (x</a:t>
            </a:r>
            <a:r>
              <a:rPr lang="en-US" baseline="-25000" dirty="0"/>
              <a:t>i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, 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 : </a:t>
            </a:r>
            <a:r>
              <a:rPr lang="en-US" dirty="0" err="1"/>
              <a:t>i</a:t>
            </a:r>
            <a:r>
              <a:rPr lang="en-US" dirty="0"/>
              <a:t> =1,2,3)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parametreler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denklem</a:t>
            </a:r>
            <a:r>
              <a:rPr lang="en-US" dirty="0"/>
              <a:t> </a:t>
            </a:r>
            <a:r>
              <a:rPr lang="en-US" dirty="0" err="1"/>
              <a:t>bulunmaktadır</a:t>
            </a:r>
            <a:r>
              <a:rPr lang="en-US" dirty="0"/>
              <a:t>. Bu </a:t>
            </a:r>
            <a:r>
              <a:rPr lang="en-US" dirty="0" err="1"/>
              <a:t>durumda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parametreler</a:t>
            </a:r>
            <a:r>
              <a:rPr lang="en-US" dirty="0"/>
              <a:t> </a:t>
            </a:r>
            <a:r>
              <a:rPr lang="en-US" dirty="0" err="1"/>
              <a:t>arasından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altısını</a:t>
            </a:r>
            <a:r>
              <a:rPr lang="en-US" dirty="0"/>
              <a:t> </a:t>
            </a:r>
            <a:r>
              <a:rPr lang="en-US" dirty="0" err="1"/>
              <a:t>tanımladığımızda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noktanın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dolayısı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cismin</a:t>
            </a:r>
            <a:r>
              <a:rPr lang="en-US" dirty="0"/>
              <a:t> </a:t>
            </a:r>
            <a:r>
              <a:rPr lang="en-US" dirty="0" err="1"/>
              <a:t>konumu</a:t>
            </a:r>
            <a:r>
              <a:rPr lang="en-US" dirty="0"/>
              <a:t> </a:t>
            </a:r>
            <a:r>
              <a:rPr lang="en-US" dirty="0" err="1"/>
              <a:t>belirlenmiş</a:t>
            </a:r>
            <a:r>
              <a:rPr lang="en-US" dirty="0"/>
              <a:t> </a:t>
            </a:r>
            <a:r>
              <a:rPr lang="en-US" dirty="0" err="1"/>
              <a:t>olacaktır</a:t>
            </a:r>
            <a:r>
              <a:rPr lang="en-US" dirty="0"/>
              <a:t>. </a:t>
            </a:r>
            <a:r>
              <a:rPr lang="en-US" dirty="0" err="1"/>
              <a:t>Bağımsız</a:t>
            </a:r>
            <a:r>
              <a:rPr lang="en-US" dirty="0"/>
              <a:t> </a:t>
            </a:r>
            <a:r>
              <a:rPr lang="en-US" dirty="0" err="1"/>
              <a:t>parametre</a:t>
            </a:r>
            <a:r>
              <a:rPr lang="en-US" dirty="0"/>
              <a:t> </a:t>
            </a:r>
            <a:r>
              <a:rPr lang="en-US" dirty="0" err="1"/>
              <a:t>sayısı</a:t>
            </a:r>
            <a:r>
              <a:rPr lang="en-US" dirty="0"/>
              <a:t> </a:t>
            </a:r>
            <a:r>
              <a:rPr lang="en-US" dirty="0" err="1"/>
              <a:t>altı</a:t>
            </a:r>
            <a:r>
              <a:rPr lang="en-US" dirty="0"/>
              <a:t> </a:t>
            </a:r>
            <a:r>
              <a:rPr lang="en-US" dirty="0" err="1"/>
              <a:t>olduğundan</a:t>
            </a:r>
            <a:r>
              <a:rPr lang="en-US" dirty="0"/>
              <a:t> </a:t>
            </a:r>
            <a:r>
              <a:rPr lang="en-US" b="1" dirty="0" err="1"/>
              <a:t>genel</a:t>
            </a:r>
            <a:r>
              <a:rPr lang="en-US" b="1" dirty="0"/>
              <a:t> </a:t>
            </a:r>
            <a:r>
              <a:rPr lang="en-US" b="1" dirty="0" err="1"/>
              <a:t>uzayda</a:t>
            </a:r>
            <a:r>
              <a:rPr lang="en-US" b="1" dirty="0"/>
              <a:t> </a:t>
            </a:r>
            <a:r>
              <a:rPr lang="en-US" b="1" dirty="0" err="1"/>
              <a:t>serbestlik</a:t>
            </a:r>
            <a:r>
              <a:rPr lang="en-US" b="1" dirty="0"/>
              <a:t> </a:t>
            </a:r>
            <a:r>
              <a:rPr lang="en-US" b="1" dirty="0" err="1"/>
              <a:t>derecesi</a:t>
            </a:r>
            <a:r>
              <a:rPr lang="en-US" b="1" dirty="0"/>
              <a:t> </a:t>
            </a:r>
            <a:r>
              <a:rPr lang="en-US" b="1" dirty="0" err="1"/>
              <a:t>altıdır</a:t>
            </a:r>
            <a:r>
              <a:rPr lang="tr-TR" b="1" dirty="0"/>
              <a:t>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897" y="3286436"/>
            <a:ext cx="4407790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32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Bir</a:t>
            </a:r>
            <a:r>
              <a:rPr lang="en-US" sz="3600" b="1" dirty="0"/>
              <a:t> </a:t>
            </a:r>
            <a:r>
              <a:rPr lang="en-US" sz="3600" b="1" dirty="0" err="1"/>
              <a:t>kinematik</a:t>
            </a:r>
            <a:r>
              <a:rPr lang="en-US" sz="3600" b="1" dirty="0"/>
              <a:t> </a:t>
            </a:r>
            <a:r>
              <a:rPr lang="en-US" sz="3600" b="1" dirty="0" err="1"/>
              <a:t>çiftin</a:t>
            </a:r>
            <a:r>
              <a:rPr lang="en-US" sz="3600" b="1" dirty="0"/>
              <a:t> (</a:t>
            </a:r>
            <a:r>
              <a:rPr lang="en-US" sz="3600" b="1" dirty="0" err="1"/>
              <a:t>mafsalın</a:t>
            </a:r>
            <a:r>
              <a:rPr lang="en-US" sz="3600" b="1" dirty="0"/>
              <a:t>) </a:t>
            </a:r>
            <a:r>
              <a:rPr lang="en-US" sz="3600" b="1" dirty="0" err="1"/>
              <a:t>serbestlik</a:t>
            </a:r>
            <a:r>
              <a:rPr lang="en-US" sz="3600" b="1" dirty="0"/>
              <a:t> </a:t>
            </a:r>
            <a:r>
              <a:rPr lang="en-US" sz="3600" b="1" dirty="0" err="1"/>
              <a:t>derecesi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/>
              <a:t>Bir</a:t>
            </a:r>
            <a:r>
              <a:rPr lang="en-US" sz="2400" b="1" dirty="0"/>
              <a:t> </a:t>
            </a:r>
            <a:r>
              <a:rPr lang="en-US" sz="2400" b="1" dirty="0" err="1"/>
              <a:t>kinematik</a:t>
            </a:r>
            <a:r>
              <a:rPr lang="en-US" sz="2400" b="1" dirty="0"/>
              <a:t> </a:t>
            </a:r>
            <a:r>
              <a:rPr lang="en-US" sz="2400" b="1" dirty="0" err="1"/>
              <a:t>çiftin</a:t>
            </a:r>
            <a:r>
              <a:rPr lang="en-US" sz="2400" b="1" dirty="0"/>
              <a:t> (</a:t>
            </a:r>
            <a:r>
              <a:rPr lang="en-US" sz="2400" b="1" dirty="0" err="1"/>
              <a:t>mafsalın</a:t>
            </a:r>
            <a:r>
              <a:rPr lang="en-US" sz="2400" b="1" dirty="0"/>
              <a:t>) </a:t>
            </a:r>
            <a:r>
              <a:rPr lang="en-US" sz="2400" b="1" dirty="0" err="1"/>
              <a:t>serbestlik</a:t>
            </a:r>
            <a:r>
              <a:rPr lang="en-US" sz="2400" b="1" dirty="0"/>
              <a:t> </a:t>
            </a:r>
            <a:r>
              <a:rPr lang="en-US" sz="2400" b="1" dirty="0" err="1"/>
              <a:t>derecesi</a:t>
            </a:r>
            <a:r>
              <a:rPr lang="en-US" sz="2400" dirty="0"/>
              <a:t>, o </a:t>
            </a:r>
            <a:r>
              <a:rPr lang="en-US" sz="2400" dirty="0" err="1"/>
              <a:t>mafsalla</a:t>
            </a:r>
            <a:r>
              <a:rPr lang="en-US" sz="2400" dirty="0"/>
              <a:t> </a:t>
            </a:r>
            <a:r>
              <a:rPr lang="en-US" sz="2400" dirty="0" err="1"/>
              <a:t>birleştirilen</a:t>
            </a:r>
            <a:r>
              <a:rPr lang="en-US" sz="2400" dirty="0"/>
              <a:t> </a:t>
            </a:r>
            <a:r>
              <a:rPr lang="en-US" sz="2400" dirty="0" err="1"/>
              <a:t>cisimlerin</a:t>
            </a:r>
            <a:r>
              <a:rPr lang="en-US" sz="2400" dirty="0"/>
              <a:t> </a:t>
            </a:r>
            <a:r>
              <a:rPr lang="en-US" sz="2400" dirty="0" err="1"/>
              <a:t>birbirlerine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bağıl</a:t>
            </a:r>
            <a:r>
              <a:rPr lang="en-US" sz="2400" dirty="0"/>
              <a:t> </a:t>
            </a:r>
            <a:r>
              <a:rPr lang="en-US" sz="2400" dirty="0" err="1"/>
              <a:t>konumlarını</a:t>
            </a:r>
            <a:r>
              <a:rPr lang="en-US" sz="2400" dirty="0"/>
              <a:t> </a:t>
            </a:r>
            <a:r>
              <a:rPr lang="en-US" sz="2400" dirty="0" err="1"/>
              <a:t>belirlemek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kullanılması</a:t>
            </a:r>
            <a:r>
              <a:rPr lang="en-US" sz="2400" dirty="0"/>
              <a:t> </a:t>
            </a:r>
            <a:r>
              <a:rPr lang="en-US" sz="2400" dirty="0" err="1"/>
              <a:t>gerekli</a:t>
            </a:r>
            <a:r>
              <a:rPr lang="en-US" sz="2400" dirty="0"/>
              <a:t> </a:t>
            </a:r>
            <a:r>
              <a:rPr lang="en-US" sz="2400" dirty="0" err="1"/>
              <a:t>bağımsız</a:t>
            </a:r>
            <a:r>
              <a:rPr lang="en-US" sz="2400" dirty="0"/>
              <a:t> </a:t>
            </a:r>
            <a:r>
              <a:rPr lang="en-US" sz="2400" dirty="0" err="1"/>
              <a:t>parametre</a:t>
            </a:r>
            <a:r>
              <a:rPr lang="en-US" sz="2400" dirty="0"/>
              <a:t> </a:t>
            </a:r>
            <a:r>
              <a:rPr lang="en-US" sz="2400" dirty="0" err="1"/>
              <a:t>sayısıdır</a:t>
            </a:r>
            <a:r>
              <a:rPr lang="en-US" sz="2400" dirty="0"/>
              <a:t>. </a:t>
            </a:r>
            <a:endParaRPr lang="tr-TR" sz="2400" dirty="0" smtClean="0"/>
          </a:p>
          <a:p>
            <a:r>
              <a:rPr lang="en-US" sz="2400" dirty="0" err="1" smtClean="0"/>
              <a:t>Kinematik</a:t>
            </a:r>
            <a:r>
              <a:rPr lang="en-US" sz="2400" dirty="0" smtClean="0"/>
              <a:t> </a:t>
            </a:r>
            <a:r>
              <a:rPr lang="en-US" sz="2400" dirty="0" err="1"/>
              <a:t>çiftlerin</a:t>
            </a:r>
            <a:r>
              <a:rPr lang="en-US" sz="2400" dirty="0"/>
              <a:t> </a:t>
            </a:r>
            <a:r>
              <a:rPr lang="en-US" sz="2400" dirty="0" err="1"/>
              <a:t>serbestlik</a:t>
            </a:r>
            <a:r>
              <a:rPr lang="en-US" sz="2400" dirty="0"/>
              <a:t> </a:t>
            </a:r>
            <a:r>
              <a:rPr lang="en-US" sz="2400" dirty="0" err="1"/>
              <a:t>dereceleri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serbestliklerin</a:t>
            </a:r>
            <a:r>
              <a:rPr lang="en-US" sz="2400" dirty="0"/>
              <a:t> </a:t>
            </a:r>
            <a:r>
              <a:rPr lang="en-US" sz="2400" dirty="0" err="1"/>
              <a:t>müsaade</a:t>
            </a:r>
            <a:r>
              <a:rPr lang="en-US" sz="2400" dirty="0"/>
              <a:t> </a:t>
            </a:r>
            <a:r>
              <a:rPr lang="en-US" sz="2400" dirty="0" err="1"/>
              <a:t>ettiği</a:t>
            </a:r>
            <a:r>
              <a:rPr lang="en-US" sz="2400" dirty="0"/>
              <a:t> </a:t>
            </a:r>
            <a:r>
              <a:rPr lang="en-US" sz="2400" dirty="0" err="1"/>
              <a:t>hareketin</a:t>
            </a:r>
            <a:r>
              <a:rPr lang="en-US" sz="2400" dirty="0"/>
              <a:t> </a:t>
            </a:r>
            <a:r>
              <a:rPr lang="en-US" sz="2400" dirty="0" err="1"/>
              <a:t>yönü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tipi (</a:t>
            </a:r>
            <a:r>
              <a:rPr lang="en-US" sz="2400" dirty="0" err="1"/>
              <a:t>dönme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öteleme</a:t>
            </a:r>
            <a:r>
              <a:rPr lang="en-US" sz="2400" dirty="0"/>
              <a:t>),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çiftleri</a:t>
            </a:r>
            <a:r>
              <a:rPr lang="en-US" sz="2400" dirty="0"/>
              <a:t> </a:t>
            </a:r>
            <a:r>
              <a:rPr lang="en-US" sz="2400" dirty="0" err="1"/>
              <a:t>birbirinden</a:t>
            </a:r>
            <a:r>
              <a:rPr lang="en-US" sz="2400" dirty="0"/>
              <a:t> </a:t>
            </a:r>
            <a:r>
              <a:rPr lang="en-US" sz="2400" dirty="0" err="1"/>
              <a:t>ayıran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önemli</a:t>
            </a:r>
            <a:r>
              <a:rPr lang="en-US" sz="2400" dirty="0"/>
              <a:t> </a:t>
            </a:r>
            <a:r>
              <a:rPr lang="en-US" sz="2400" dirty="0" err="1"/>
              <a:t>özelliktir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özellikler</a:t>
            </a:r>
            <a:r>
              <a:rPr lang="en-US" sz="2400" dirty="0"/>
              <a:t>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çiftlerin</a:t>
            </a:r>
            <a:r>
              <a:rPr lang="en-US" sz="2400" dirty="0"/>
              <a:t> </a:t>
            </a:r>
            <a:r>
              <a:rPr lang="en-US" sz="2400" dirty="0" err="1"/>
              <a:t>tiplerini</a:t>
            </a:r>
            <a:r>
              <a:rPr lang="en-US" sz="2400" dirty="0"/>
              <a:t> </a:t>
            </a:r>
            <a:r>
              <a:rPr lang="en-US" sz="2400" dirty="0" err="1"/>
              <a:t>belirlemekte</a:t>
            </a:r>
            <a:r>
              <a:rPr lang="en-US" sz="2400" dirty="0"/>
              <a:t> </a:t>
            </a:r>
            <a:r>
              <a:rPr lang="en-US" sz="2400" dirty="0" err="1"/>
              <a:t>kullanılır</a:t>
            </a:r>
            <a:r>
              <a:rPr lang="en-US" sz="2400" dirty="0"/>
              <a:t>.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9928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931" y="93305"/>
            <a:ext cx="7238455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39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816" y="199705"/>
            <a:ext cx="9939796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0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 Politikası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b="1" dirty="0" smtClean="0"/>
              <a:t>Değerlendirme Sistemi: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 smtClean="0"/>
              <a:t>Kısa Sınavlar (3 adet) %18,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 smtClean="0"/>
              <a:t>Ödevler (2 adet) %12,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 smtClean="0"/>
              <a:t>Ara Sınav % 30,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 smtClean="0"/>
              <a:t>Final %40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tr-TR" sz="24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b="1" dirty="0" smtClean="0"/>
              <a:t>Derse Katılım: </a:t>
            </a:r>
            <a:r>
              <a:rPr lang="tr-TR" sz="2400" dirty="0" smtClean="0"/>
              <a:t>Finale katılma koşulu, derse %70 devamdır.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323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0"/>
            <a:ext cx="53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71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Kinematik Boyut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mekanizmada</a:t>
            </a:r>
            <a:r>
              <a:rPr lang="en-US" sz="2400" dirty="0"/>
              <a:t> </a:t>
            </a:r>
            <a:r>
              <a:rPr lang="en-US" sz="2400" dirty="0" err="1"/>
              <a:t>bulunan</a:t>
            </a:r>
            <a:r>
              <a:rPr lang="en-US" sz="2400" dirty="0"/>
              <a:t> </a:t>
            </a:r>
            <a:r>
              <a:rPr lang="en-US" sz="2400" dirty="0" err="1"/>
              <a:t>uzuvların</a:t>
            </a:r>
            <a:r>
              <a:rPr lang="en-US" sz="2400" dirty="0"/>
              <a:t> </a:t>
            </a:r>
            <a:r>
              <a:rPr lang="en-US" sz="2400" b="1" dirty="0" err="1"/>
              <a:t>kinematik</a:t>
            </a:r>
            <a:r>
              <a:rPr lang="en-US" sz="2400" b="1" dirty="0"/>
              <a:t> </a:t>
            </a:r>
            <a:r>
              <a:rPr lang="en-US" sz="2400" b="1" dirty="0" err="1"/>
              <a:t>boyutu</a:t>
            </a:r>
            <a:r>
              <a:rPr lang="en-US" sz="2400" b="1" dirty="0"/>
              <a:t> </a:t>
            </a:r>
            <a:r>
              <a:rPr lang="en-US" sz="2400" dirty="0"/>
              <a:t>o </a:t>
            </a:r>
            <a:r>
              <a:rPr lang="en-US" sz="2400" dirty="0" err="1"/>
              <a:t>uzvun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bulunan</a:t>
            </a:r>
            <a:r>
              <a:rPr lang="en-US" sz="2400" dirty="0"/>
              <a:t>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elemanların</a:t>
            </a:r>
            <a:r>
              <a:rPr lang="en-US" sz="2400" dirty="0"/>
              <a:t> </a:t>
            </a:r>
            <a:r>
              <a:rPr lang="en-US" sz="2400" dirty="0" err="1"/>
              <a:t>birbirlerine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konumlarını</a:t>
            </a:r>
            <a:r>
              <a:rPr lang="en-US" sz="2400" dirty="0"/>
              <a:t> </a:t>
            </a:r>
            <a:r>
              <a:rPr lang="en-US" sz="2400" dirty="0" err="1"/>
              <a:t>belirleyen</a:t>
            </a:r>
            <a:r>
              <a:rPr lang="en-US" sz="2400" dirty="0"/>
              <a:t> </a:t>
            </a:r>
            <a:r>
              <a:rPr lang="en-US" sz="2400" dirty="0" err="1"/>
              <a:t>boyutlardır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boyutlar</a:t>
            </a:r>
            <a:r>
              <a:rPr lang="en-US" sz="2400" dirty="0"/>
              <a:t> </a:t>
            </a:r>
            <a:r>
              <a:rPr lang="en-US" sz="2400" dirty="0" err="1"/>
              <a:t>verildiğinde</a:t>
            </a:r>
            <a:r>
              <a:rPr lang="en-US" sz="2400" dirty="0"/>
              <a:t>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açıdan</a:t>
            </a:r>
            <a:r>
              <a:rPr lang="en-US" sz="2400" dirty="0"/>
              <a:t> </a:t>
            </a:r>
            <a:r>
              <a:rPr lang="en-US" sz="2400" dirty="0" err="1"/>
              <a:t>uzuv</a:t>
            </a:r>
            <a:r>
              <a:rPr lang="en-US" sz="2400" dirty="0"/>
              <a:t> </a:t>
            </a:r>
            <a:r>
              <a:rPr lang="en-US" sz="2400" dirty="0" err="1"/>
              <a:t>boyutları</a:t>
            </a:r>
            <a:r>
              <a:rPr lang="en-US" sz="2400" dirty="0"/>
              <a:t> </a:t>
            </a:r>
            <a:r>
              <a:rPr lang="en-US" sz="2400" dirty="0" err="1"/>
              <a:t>tanımlanmıştır</a:t>
            </a:r>
            <a:r>
              <a:rPr lang="en-US" sz="2400" dirty="0"/>
              <a:t>. Bu </a:t>
            </a:r>
            <a:r>
              <a:rPr lang="en-US" sz="2400" dirty="0" err="1"/>
              <a:t>boyutlar</a:t>
            </a:r>
            <a:r>
              <a:rPr lang="en-US" sz="2400" dirty="0"/>
              <a:t> </a:t>
            </a:r>
            <a:r>
              <a:rPr lang="en-US" sz="2400" dirty="0" err="1"/>
              <a:t>genellikle</a:t>
            </a:r>
            <a:r>
              <a:rPr lang="en-US" sz="2400" dirty="0"/>
              <a:t> </a:t>
            </a:r>
            <a:r>
              <a:rPr lang="en-US" sz="2400" dirty="0" err="1"/>
              <a:t>uzunluk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de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doğru</a:t>
            </a:r>
            <a:r>
              <a:rPr lang="en-US" sz="2400" dirty="0"/>
              <a:t> </a:t>
            </a:r>
            <a:r>
              <a:rPr lang="en-US" sz="2400" dirty="0" err="1"/>
              <a:t>arasında</a:t>
            </a:r>
            <a:r>
              <a:rPr lang="en-US" sz="2400" dirty="0"/>
              <a:t> </a:t>
            </a:r>
            <a:r>
              <a:rPr lang="en-US" sz="2400" dirty="0" err="1"/>
              <a:t>kalan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açı</a:t>
            </a:r>
            <a:r>
              <a:rPr lang="en-US" sz="2400" dirty="0"/>
              <a:t> da </a:t>
            </a:r>
            <a:r>
              <a:rPr lang="en-US" sz="2400" dirty="0" err="1"/>
              <a:t>olabilir</a:t>
            </a:r>
            <a:r>
              <a:rPr lang="en-US" sz="2400" dirty="0"/>
              <a:t>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184" y="3266579"/>
            <a:ext cx="6474513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61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Uzuv-Kinematik</a:t>
            </a:r>
            <a:r>
              <a:rPr lang="en-US" b="1" dirty="0"/>
              <a:t> </a:t>
            </a:r>
            <a:r>
              <a:rPr lang="en-US" b="1" dirty="0" err="1"/>
              <a:t>Zincir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Kinematik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zincir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gerçek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mekanizma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yapısının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bir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modelidir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tr-TR" alt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tr-TR" alt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Bu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modelde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uzuv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boyutları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yapısı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ve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şekli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mafsal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yapısı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ve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şekli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önemli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değildir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(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tabiki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mafsalın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serbestlik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derecesi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önemlidir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). </a:t>
            </a:r>
            <a:endParaRPr lang="tr-TR" alt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tr-TR" alt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Genellikle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bu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zincir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modelinde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uzuvlar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bir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doğru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bir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üçgen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veya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dörtgen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gibi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basit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şekillerle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gösterilirler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endParaRPr lang="tr-TR" alt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tr-TR" alt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Bu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üçgen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veya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dörtgenin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her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bir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köşesinde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bir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kinematik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eleman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bir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başka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uzuvda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bulunan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bir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kinematik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elemana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bağlıdır</a:t>
            </a: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6039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Uzuv-Kinematik</a:t>
            </a:r>
            <a:r>
              <a:rPr lang="en-US" b="1" dirty="0"/>
              <a:t> </a:t>
            </a:r>
            <a:r>
              <a:rPr lang="en-US" b="1" dirty="0" err="1"/>
              <a:t>Zincir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Bazı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mafsal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noktalarında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ikiden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fazla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uzuv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birbirine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bağlı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olabilir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. Bu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durumda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o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mafsal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ile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birleştirilen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uzuv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sayısından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bir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eksik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sayı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mafsal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derecesi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olarak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alınır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ve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o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noktada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mafsal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derecesi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kadar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mafsal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olduğu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kabul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edilir</a:t>
            </a:r>
            <a:r>
              <a:rPr lang="en-US" alt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.  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Mafsal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derecesi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ile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mafsal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serbestlik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derecesi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iki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farklı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Arial" panose="020B0604020202020204" pitchFamily="34" charset="0"/>
              </a:rPr>
              <a:t>kavramdır</a:t>
            </a:r>
            <a:r>
              <a:rPr lang="en-US" alt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427" y="3375614"/>
            <a:ext cx="9589839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36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Uzuv-Kinematik</a:t>
            </a:r>
            <a:r>
              <a:rPr lang="en-US" b="1" dirty="0"/>
              <a:t> </a:t>
            </a:r>
            <a:r>
              <a:rPr lang="en-US" b="1" dirty="0" err="1"/>
              <a:t>Zincir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zinciri</a:t>
            </a:r>
            <a:r>
              <a:rPr lang="en-US" sz="2400" dirty="0"/>
              <a:t> </a:t>
            </a:r>
            <a:r>
              <a:rPr lang="en-US" sz="2400" dirty="0" err="1"/>
              <a:t>oluşturan</a:t>
            </a:r>
            <a:r>
              <a:rPr lang="en-US" sz="2400" dirty="0"/>
              <a:t> </a:t>
            </a: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uzuvların</a:t>
            </a:r>
            <a:r>
              <a:rPr lang="en-US" sz="2400" dirty="0"/>
              <a:t> </a:t>
            </a:r>
            <a:r>
              <a:rPr lang="en-US" sz="2400" dirty="0" err="1"/>
              <a:t>hareketi</a:t>
            </a:r>
            <a:r>
              <a:rPr lang="en-US" sz="2400" dirty="0"/>
              <a:t> </a:t>
            </a:r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düzlemde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birbirlerine</a:t>
            </a:r>
            <a:r>
              <a:rPr lang="en-US" sz="2400" dirty="0"/>
              <a:t> </a:t>
            </a:r>
            <a:r>
              <a:rPr lang="en-US" sz="2400" dirty="0" err="1"/>
              <a:t>paralel</a:t>
            </a:r>
            <a:r>
              <a:rPr lang="en-US" sz="2400" dirty="0"/>
              <a:t> </a:t>
            </a:r>
            <a:r>
              <a:rPr lang="en-US" sz="2400" dirty="0" err="1"/>
              <a:t>düzlemlerde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,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kinematik</a:t>
            </a:r>
            <a:r>
              <a:rPr lang="en-US" sz="2400" dirty="0"/>
              <a:t> </a:t>
            </a:r>
            <a:r>
              <a:rPr lang="en-US" sz="2400" dirty="0" err="1"/>
              <a:t>zincirler</a:t>
            </a:r>
            <a:r>
              <a:rPr lang="en-US" sz="2400" dirty="0"/>
              <a:t> </a:t>
            </a:r>
            <a:r>
              <a:rPr lang="en-US" sz="2400" b="1" dirty="0"/>
              <a:t>"</a:t>
            </a:r>
            <a:r>
              <a:rPr lang="en-US" sz="2400" b="1" dirty="0" err="1"/>
              <a:t>Düzlemsel</a:t>
            </a:r>
            <a:r>
              <a:rPr lang="en-US" sz="2400" b="1" dirty="0"/>
              <a:t> </a:t>
            </a:r>
            <a:r>
              <a:rPr lang="en-US" sz="2400" b="1" dirty="0" err="1"/>
              <a:t>kinematik</a:t>
            </a:r>
            <a:r>
              <a:rPr lang="en-US" sz="2400" b="1" dirty="0"/>
              <a:t> </a:t>
            </a:r>
            <a:r>
              <a:rPr lang="en-US" sz="2400" b="1" dirty="0" err="1"/>
              <a:t>zincir</a:t>
            </a:r>
            <a:r>
              <a:rPr lang="en-US" sz="2400" b="1" dirty="0"/>
              <a:t>"</a:t>
            </a:r>
            <a:r>
              <a:rPr lang="en-US" sz="2400" dirty="0"/>
              <a:t> dir. </a:t>
            </a:r>
            <a:endParaRPr lang="tr-TR" sz="2400" dirty="0" smtClean="0"/>
          </a:p>
          <a:p>
            <a:r>
              <a:rPr lang="en-US" sz="2400" dirty="0" err="1" smtClean="0"/>
              <a:t>Uzuvların</a:t>
            </a:r>
            <a:r>
              <a:rPr lang="en-US" sz="2400" dirty="0" smtClean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bulunan</a:t>
            </a:r>
            <a:r>
              <a:rPr lang="en-US" sz="2400" dirty="0"/>
              <a:t> </a:t>
            </a:r>
            <a:r>
              <a:rPr lang="en-US" sz="2400" dirty="0" err="1"/>
              <a:t>noktaların</a:t>
            </a:r>
            <a:r>
              <a:rPr lang="en-US" sz="2400" dirty="0"/>
              <a:t> </a:t>
            </a:r>
            <a:r>
              <a:rPr lang="en-US" sz="2400" dirty="0" err="1"/>
              <a:t>tümü</a:t>
            </a:r>
            <a:r>
              <a:rPr lang="en-US" sz="2400" dirty="0"/>
              <a:t> </a:t>
            </a:r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merkezli</a:t>
            </a:r>
            <a:r>
              <a:rPr lang="en-US" sz="2400" dirty="0"/>
              <a:t> </a:t>
            </a:r>
            <a:r>
              <a:rPr lang="en-US" sz="2400" dirty="0" err="1"/>
              <a:t>küreler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hareket</a:t>
            </a:r>
            <a:r>
              <a:rPr lang="en-US" sz="2400" dirty="0"/>
              <a:t> </a:t>
            </a:r>
            <a:r>
              <a:rPr lang="en-US" sz="2400" dirty="0" err="1"/>
              <a:t>ediyor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, </a:t>
            </a:r>
            <a:r>
              <a:rPr lang="en-US" sz="2400" b="1" dirty="0"/>
              <a:t>"</a:t>
            </a:r>
            <a:r>
              <a:rPr lang="en-US" sz="2400" b="1" dirty="0" err="1"/>
              <a:t>Küresel</a:t>
            </a:r>
            <a:r>
              <a:rPr lang="en-US" sz="2400" b="1" dirty="0"/>
              <a:t> </a:t>
            </a:r>
            <a:r>
              <a:rPr lang="en-US" sz="2400" b="1" dirty="0" err="1"/>
              <a:t>kinematik</a:t>
            </a:r>
            <a:r>
              <a:rPr lang="en-US" sz="2400" b="1" dirty="0"/>
              <a:t> </a:t>
            </a:r>
            <a:r>
              <a:rPr lang="en-US" sz="2400" b="1" dirty="0" err="1"/>
              <a:t>zincir</a:t>
            </a:r>
            <a:r>
              <a:rPr lang="en-US" sz="2400" b="1" dirty="0"/>
              <a:t>"</a:t>
            </a:r>
            <a:r>
              <a:rPr lang="en-US" sz="2400" dirty="0"/>
              <a:t> dir. </a:t>
            </a:r>
            <a:endParaRPr lang="tr-TR" sz="2400" dirty="0" smtClean="0"/>
          </a:p>
          <a:p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/>
              <a:t>genel</a:t>
            </a:r>
            <a:r>
              <a:rPr lang="en-US" sz="2400" dirty="0"/>
              <a:t> </a:t>
            </a:r>
            <a:r>
              <a:rPr lang="en-US" sz="2400" dirty="0" err="1"/>
              <a:t>zincir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 </a:t>
            </a:r>
            <a:r>
              <a:rPr lang="en-US" sz="2400" b="1" dirty="0"/>
              <a:t>"</a:t>
            </a:r>
            <a:r>
              <a:rPr lang="en-US" sz="2400" b="1" dirty="0" err="1"/>
              <a:t>Uzaysal</a:t>
            </a:r>
            <a:r>
              <a:rPr lang="en-US" sz="2400" b="1" dirty="0"/>
              <a:t> </a:t>
            </a:r>
            <a:r>
              <a:rPr lang="en-US" sz="2400" b="1" dirty="0" err="1"/>
              <a:t>kinematik</a:t>
            </a:r>
            <a:r>
              <a:rPr lang="en-US" sz="2400" b="1" dirty="0"/>
              <a:t> </a:t>
            </a:r>
            <a:r>
              <a:rPr lang="en-US" sz="2400" b="1" dirty="0" err="1"/>
              <a:t>zincir</a:t>
            </a:r>
            <a:r>
              <a:rPr lang="en-US" sz="2400" b="1" dirty="0"/>
              <a:t>"</a:t>
            </a:r>
            <a:r>
              <a:rPr lang="en-US" sz="2400" dirty="0"/>
              <a:t> dir.</a:t>
            </a:r>
          </a:p>
          <a:p>
            <a:r>
              <a:rPr lang="en-US" sz="2400" b="1" dirty="0" err="1"/>
              <a:t>Kinematik</a:t>
            </a:r>
            <a:r>
              <a:rPr lang="en-US" sz="2400" b="1" dirty="0"/>
              <a:t> </a:t>
            </a:r>
            <a:r>
              <a:rPr lang="en-US" sz="2400" b="1" dirty="0" err="1"/>
              <a:t>zincirde</a:t>
            </a:r>
            <a:r>
              <a:rPr lang="en-US" sz="2400" b="1" dirty="0"/>
              <a:t> </a:t>
            </a:r>
            <a:r>
              <a:rPr lang="en-US" sz="2400" b="1" dirty="0" err="1"/>
              <a:t>bulunan</a:t>
            </a:r>
            <a:r>
              <a:rPr lang="en-US" sz="2400" b="1" dirty="0"/>
              <a:t> </a:t>
            </a:r>
            <a:r>
              <a:rPr lang="en-US" sz="2400" b="1" dirty="0" err="1"/>
              <a:t>bir</a:t>
            </a:r>
            <a:r>
              <a:rPr lang="en-US" sz="2400" b="1" dirty="0"/>
              <a:t> </a:t>
            </a:r>
            <a:r>
              <a:rPr lang="en-US" sz="2400" b="1" dirty="0" err="1"/>
              <a:t>uzvun</a:t>
            </a:r>
            <a:r>
              <a:rPr lang="en-US" sz="2400" b="1" dirty="0"/>
              <a:t> </a:t>
            </a:r>
            <a:r>
              <a:rPr lang="en-US" sz="2400" b="1" dirty="0" err="1"/>
              <a:t>sabitleştirilmesi</a:t>
            </a:r>
            <a:r>
              <a:rPr lang="en-US" sz="2400" b="1" dirty="0"/>
              <a:t> </a:t>
            </a:r>
            <a:r>
              <a:rPr lang="en-US" sz="2400" b="1" dirty="0" err="1"/>
              <a:t>ile</a:t>
            </a:r>
            <a:r>
              <a:rPr lang="en-US" sz="2400" b="1" dirty="0"/>
              <a:t> </a:t>
            </a:r>
            <a:r>
              <a:rPr lang="en-US" sz="2400" b="1" dirty="0" err="1"/>
              <a:t>elde</a:t>
            </a:r>
            <a:r>
              <a:rPr lang="en-US" sz="2400" b="1" dirty="0"/>
              <a:t> </a:t>
            </a:r>
            <a:r>
              <a:rPr lang="en-US" sz="2400" b="1" dirty="0" err="1"/>
              <a:t>edilen</a:t>
            </a:r>
            <a:r>
              <a:rPr lang="en-US" sz="2400" b="1" dirty="0"/>
              <a:t> </a:t>
            </a: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mekanizma</a:t>
            </a:r>
            <a:r>
              <a:rPr lang="en-US" sz="2400" b="1" dirty="0" err="1"/>
              <a:t>dır</a:t>
            </a:r>
            <a:r>
              <a:rPr lang="en-US" sz="2400" b="1" dirty="0"/>
              <a:t>.</a:t>
            </a:r>
            <a:r>
              <a:rPr lang="en-US" sz="2400" dirty="0"/>
              <a:t> Bu </a:t>
            </a:r>
            <a:r>
              <a:rPr lang="en-US" sz="2400" dirty="0" err="1"/>
              <a:t>tanım</a:t>
            </a:r>
            <a:r>
              <a:rPr lang="en-US" sz="2400" dirty="0"/>
              <a:t> </a:t>
            </a:r>
            <a:r>
              <a:rPr lang="en-US" sz="2400" dirty="0" err="1"/>
              <a:t>mekanizma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önceden</a:t>
            </a:r>
            <a:r>
              <a:rPr lang="en-US" sz="2400" dirty="0"/>
              <a:t> </a:t>
            </a:r>
            <a:r>
              <a:rPr lang="en-US" sz="2400" dirty="0" err="1"/>
              <a:t>vermiş</a:t>
            </a:r>
            <a:r>
              <a:rPr lang="en-US" sz="2400" dirty="0"/>
              <a:t> </a:t>
            </a:r>
            <a:r>
              <a:rPr lang="en-US" sz="2400" dirty="0" err="1"/>
              <a:t>olduğumuz</a:t>
            </a:r>
            <a:r>
              <a:rPr lang="en-US" sz="2400" dirty="0"/>
              <a:t> (</a:t>
            </a:r>
            <a:r>
              <a:rPr lang="en-US" sz="2400" dirty="0" err="1"/>
              <a:t>mekanizma</a:t>
            </a:r>
            <a:r>
              <a:rPr lang="en-US" sz="2400" dirty="0"/>
              <a:t>, </a:t>
            </a:r>
            <a:r>
              <a:rPr lang="en-US" sz="2400" dirty="0" err="1"/>
              <a:t>kuvvet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hareket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kullanılabilen</a:t>
            </a:r>
            <a:r>
              <a:rPr lang="en-US" sz="2400" dirty="0"/>
              <a:t> </a:t>
            </a:r>
            <a:r>
              <a:rPr lang="en-US" sz="2400" dirty="0" err="1"/>
              <a:t>rijit</a:t>
            </a:r>
            <a:r>
              <a:rPr lang="en-US" sz="2400" dirty="0"/>
              <a:t> </a:t>
            </a:r>
            <a:r>
              <a:rPr lang="en-US" sz="2400" dirty="0" err="1"/>
              <a:t>cisimlerin</a:t>
            </a:r>
            <a:r>
              <a:rPr lang="en-US" sz="2400" dirty="0"/>
              <a:t> </a:t>
            </a:r>
            <a:r>
              <a:rPr lang="en-US" sz="2400" dirty="0" err="1"/>
              <a:t>rijit</a:t>
            </a:r>
            <a:r>
              <a:rPr lang="en-US" sz="2400" dirty="0"/>
              <a:t> </a:t>
            </a:r>
            <a:r>
              <a:rPr lang="en-US" sz="2400" dirty="0" err="1"/>
              <a:t>mafsallarla</a:t>
            </a:r>
            <a:r>
              <a:rPr lang="en-US" sz="2400" dirty="0"/>
              <a:t> </a:t>
            </a:r>
            <a:r>
              <a:rPr lang="en-US" sz="2400" dirty="0" err="1"/>
              <a:t>birleştirildiği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) </a:t>
            </a:r>
            <a:r>
              <a:rPr lang="en-US" sz="2400" dirty="0" err="1"/>
              <a:t>tanımından</a:t>
            </a:r>
            <a:r>
              <a:rPr lang="en-US" sz="2400" dirty="0"/>
              <a:t> </a:t>
            </a:r>
            <a:r>
              <a:rPr lang="en-US" sz="2400" dirty="0" err="1"/>
              <a:t>farklı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görünür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de,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tanım</a:t>
            </a:r>
            <a:r>
              <a:rPr lang="en-US" sz="2400" dirty="0"/>
              <a:t> da </a:t>
            </a:r>
            <a:r>
              <a:rPr lang="en-US" sz="2400" dirty="0" err="1"/>
              <a:t>aynıdır</a:t>
            </a:r>
            <a:r>
              <a:rPr lang="en-US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8613376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Mekanizmalarda Giriş Çıkış İlişkisi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Mekanizmayı oluşturan cisimlerden birine bir hareket verildiğinde, bu hareket her bir cisim farklı bir hareket yapacak şekilde cisimden </a:t>
            </a:r>
            <a:r>
              <a:rPr lang="tr-TR" sz="2800" dirty="0" err="1" smtClean="0"/>
              <a:t>cisime</a:t>
            </a:r>
            <a:r>
              <a:rPr lang="tr-TR" sz="2800" dirty="0" smtClean="0"/>
              <a:t> </a:t>
            </a:r>
            <a:r>
              <a:rPr lang="tr-TR" sz="2800" dirty="0"/>
              <a:t>iletilir ve bu cisimlerden birinden, istenilen hareket olarak alınır. </a:t>
            </a:r>
            <a:endParaRPr lang="tr-TR" sz="2800" dirty="0" smtClean="0"/>
          </a:p>
          <a:p>
            <a:r>
              <a:rPr lang="tr-TR" sz="2800" dirty="0" smtClean="0"/>
              <a:t>Mekanizma</a:t>
            </a:r>
            <a:r>
              <a:rPr lang="tr-TR" sz="2800" dirty="0"/>
              <a:t>, </a:t>
            </a:r>
            <a:r>
              <a:rPr lang="tr-TR" sz="2800" dirty="0" smtClean="0"/>
              <a:t>kendilerine </a:t>
            </a:r>
            <a:r>
              <a:rPr lang="tr-TR" sz="2800" dirty="0"/>
              <a:t>verilen bir q(t) giriş hareketini bir s(t) çıkış hareketine dönüştüren bir düzen olarak algılanabilir. </a:t>
            </a:r>
            <a:endParaRPr lang="tr-TR" sz="2800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3800" y="4393961"/>
            <a:ext cx="2225196" cy="18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0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Mekanizmalarda Giriş Çıkış İlişkisi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065417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Bu dönüşümün öngörülmüş bir kural uyarınca gerçekleşmesi ve istenilen hareketin elde edilebilmesi için, çıkış girişe s(t)=g[q(t)] biçiminde belli ve öngörülmüş bir g fonksiyonu uyarınca eşleşmelidir. </a:t>
            </a:r>
            <a:endParaRPr lang="tr-TR" dirty="0"/>
          </a:p>
        </p:txBody>
      </p:sp>
      <p:grpSp>
        <p:nvGrpSpPr>
          <p:cNvPr id="11" name="Grup 10"/>
          <p:cNvGrpSpPr/>
          <p:nvPr/>
        </p:nvGrpSpPr>
        <p:grpSpPr>
          <a:xfrm>
            <a:off x="2967135" y="3536302"/>
            <a:ext cx="5924937" cy="1362269"/>
            <a:chOff x="2397968" y="3778898"/>
            <a:chExt cx="5924937" cy="1362269"/>
          </a:xfrm>
        </p:grpSpPr>
        <p:cxnSp>
          <p:nvCxnSpPr>
            <p:cNvPr id="5" name="Düz Ok Bağlayıcısı 4"/>
            <p:cNvCxnSpPr/>
            <p:nvPr/>
          </p:nvCxnSpPr>
          <p:spPr>
            <a:xfrm>
              <a:off x="2397968" y="4460033"/>
              <a:ext cx="151155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Düz Ok Bağlayıcısı 5"/>
            <p:cNvCxnSpPr/>
            <p:nvPr/>
          </p:nvCxnSpPr>
          <p:spPr>
            <a:xfrm>
              <a:off x="6484776" y="4460033"/>
              <a:ext cx="151155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Dikdörtgen 6"/>
            <p:cNvSpPr/>
            <p:nvPr/>
          </p:nvSpPr>
          <p:spPr>
            <a:xfrm>
              <a:off x="3909527" y="3778898"/>
              <a:ext cx="2575249" cy="136226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Mekanizma</a:t>
              </a:r>
            </a:p>
            <a:p>
              <a:pPr algn="ctr"/>
              <a:r>
                <a:rPr lang="tr-TR" dirty="0" smtClean="0"/>
                <a:t>g fonksiyonu</a:t>
              </a:r>
              <a:endParaRPr lang="tr-TR" dirty="0"/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2528597" y="4090700"/>
              <a:ext cx="1380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Giriş q(t)</a:t>
              </a:r>
              <a:endParaRPr lang="tr-TR" dirty="0"/>
            </a:p>
          </p:txBody>
        </p:sp>
        <p:sp>
          <p:nvSpPr>
            <p:cNvPr id="9" name="Metin kutusu 8"/>
            <p:cNvSpPr txBox="1"/>
            <p:nvPr/>
          </p:nvSpPr>
          <p:spPr>
            <a:xfrm>
              <a:off x="6550090" y="4090700"/>
              <a:ext cx="1380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Çıkış s(t)</a:t>
              </a:r>
              <a:endParaRPr lang="tr-TR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Metin kutusu 9"/>
                <p:cNvSpPr txBox="1"/>
                <p:nvPr/>
              </p:nvSpPr>
              <p:spPr>
                <a:xfrm>
                  <a:off x="6414796" y="4587170"/>
                  <a:ext cx="19081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10" name="Metin kutusu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4796" y="4587170"/>
                  <a:ext cx="1908109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2823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Yapılan </a:t>
            </a:r>
            <a:r>
              <a:rPr lang="tr-TR" dirty="0" err="1" smtClean="0"/>
              <a:t>Kabüller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Mekanizmayı bir fonksiyon üreteci olarak kabul etmek, onun değişmezliğini kabul etmek anlamına gelir. </a:t>
            </a:r>
          </a:p>
          <a:p>
            <a:r>
              <a:rPr lang="tr-TR" dirty="0" smtClean="0"/>
              <a:t>Yani </a:t>
            </a:r>
          </a:p>
          <a:p>
            <a:r>
              <a:rPr lang="tr-TR" dirty="0" smtClean="0"/>
              <a:t>Mekanizmalar için </a:t>
            </a:r>
            <a:r>
              <a:rPr lang="tr-TR" dirty="0"/>
              <a:t>tüm uzuv ve </a:t>
            </a:r>
            <a:r>
              <a:rPr lang="tr-TR" dirty="0" smtClean="0"/>
              <a:t>mafsalların </a:t>
            </a:r>
            <a:r>
              <a:rPr lang="tr-TR" dirty="0" err="1"/>
              <a:t>rijid</a:t>
            </a:r>
            <a:r>
              <a:rPr lang="tr-TR" dirty="0"/>
              <a:t> </a:t>
            </a:r>
            <a:r>
              <a:rPr lang="tr-TR" dirty="0" smtClean="0"/>
              <a:t>olduğu kabul edilmektedir.</a:t>
            </a:r>
          </a:p>
          <a:p>
            <a:r>
              <a:rPr lang="tr-TR" dirty="0" smtClean="0"/>
              <a:t>Mekanizmayı </a:t>
            </a:r>
            <a:r>
              <a:rPr lang="tr-TR" dirty="0"/>
              <a:t>oluşturan cisimlerin hareket iletimi bakımından önem taşıyan boyutlarının hiçbir şekilde değişmeyeceği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4287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Mekanizmaların Parametreleri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Mekanizmalarda Parametreler</a:t>
            </a:r>
          </a:p>
          <a:p>
            <a:pPr marL="0" indent="0">
              <a:buNone/>
            </a:pPr>
            <a:r>
              <a:rPr lang="tr-TR" dirty="0"/>
              <a:t>1.) Sabit Parametreler (boyutlar)</a:t>
            </a:r>
          </a:p>
          <a:p>
            <a:pPr marL="0" indent="0">
              <a:buNone/>
            </a:pPr>
            <a:r>
              <a:rPr lang="tr-TR" dirty="0"/>
              <a:t>2.) Değişken Parametreler (konum değişkenleri, mafsal değişkenleri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88016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Mekanizmaların Tipi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Mekanizmanın </a:t>
            </a:r>
            <a:r>
              <a:rPr lang="tr-TR" dirty="0"/>
              <a:t>Tipinin Belirlenmesi: Bilinen bir mekanizmanın topolojik karakterinin belirlenmesidir.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Topolojik </a:t>
            </a:r>
            <a:r>
              <a:rPr lang="tr-TR" dirty="0"/>
              <a:t>karakter </a:t>
            </a:r>
            <a:r>
              <a:rPr lang="tr-TR" dirty="0">
                <a:solidFill>
                  <a:srgbClr val="FF0000"/>
                </a:solidFill>
              </a:rPr>
              <a:t>mekanizmanın boyutlarına bağlı değildir</a:t>
            </a:r>
            <a:r>
              <a:rPr lang="tr-TR" dirty="0"/>
              <a:t>, sadece </a:t>
            </a:r>
            <a:r>
              <a:rPr lang="tr-TR" dirty="0">
                <a:solidFill>
                  <a:srgbClr val="00B050"/>
                </a:solidFill>
              </a:rPr>
              <a:t>uzuv ve mafsal sayısı gibi mekanizmayı</a:t>
            </a:r>
            <a:r>
              <a:rPr lang="tr-TR" dirty="0"/>
              <a:t> belirleyen özellikleri içerir.</a:t>
            </a:r>
          </a:p>
          <a:p>
            <a:pPr marL="0" indent="0">
              <a:buNone/>
            </a:pPr>
            <a:r>
              <a:rPr lang="tr-TR" dirty="0"/>
              <a:t>Kinematik Sentez: Verilen hareketin gerçekleştirilmesi için boyutların belirlenmesidir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9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Dersin Öğrenme Çıktıları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80000" indent="18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Mekanizma</a:t>
            </a:r>
            <a:r>
              <a:rPr lang="en-US" dirty="0"/>
              <a:t> </a:t>
            </a:r>
            <a:r>
              <a:rPr lang="en-US" dirty="0" err="1"/>
              <a:t>tekniğinde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kavramların</a:t>
            </a:r>
            <a:r>
              <a:rPr lang="en-US" dirty="0"/>
              <a:t> </a:t>
            </a:r>
            <a:r>
              <a:rPr lang="en-US" dirty="0" err="1"/>
              <a:t>öğrenilmesi</a:t>
            </a:r>
            <a:endParaRPr lang="en-US" dirty="0"/>
          </a:p>
          <a:p>
            <a:pPr marL="180000" indent="18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Mekanizmaların</a:t>
            </a:r>
            <a:r>
              <a:rPr lang="en-US" dirty="0"/>
              <a:t> </a:t>
            </a:r>
            <a:r>
              <a:rPr lang="en-US" dirty="0" err="1"/>
              <a:t>konum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çevrimi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 </a:t>
            </a:r>
            <a:r>
              <a:rPr lang="en-US" dirty="0" err="1"/>
              <a:t>konum</a:t>
            </a:r>
            <a:r>
              <a:rPr lang="en-US" dirty="0"/>
              <a:t> </a:t>
            </a:r>
            <a:r>
              <a:rPr lang="en-US" dirty="0" err="1"/>
              <a:t>değişimlerinin</a:t>
            </a:r>
            <a:r>
              <a:rPr lang="en-US" dirty="0"/>
              <a:t> </a:t>
            </a:r>
            <a:r>
              <a:rPr lang="en-US" dirty="0" err="1"/>
              <a:t>öğrenilmesi</a:t>
            </a:r>
            <a:endParaRPr lang="en-US" dirty="0"/>
          </a:p>
          <a:p>
            <a:pPr marL="180000" indent="18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Ani </a:t>
            </a:r>
            <a:r>
              <a:rPr lang="en-US" dirty="0" err="1"/>
              <a:t>dönme</a:t>
            </a:r>
            <a:r>
              <a:rPr lang="en-US" dirty="0"/>
              <a:t> </a:t>
            </a:r>
            <a:r>
              <a:rPr lang="en-US" dirty="0" err="1"/>
              <a:t>merkezlerinin</a:t>
            </a:r>
            <a:r>
              <a:rPr lang="en-US" dirty="0"/>
              <a:t> ne </a:t>
            </a:r>
            <a:r>
              <a:rPr lang="en-US" dirty="0" err="1"/>
              <a:t>anlama</a:t>
            </a:r>
            <a:r>
              <a:rPr lang="en-US" dirty="0"/>
              <a:t> </a:t>
            </a:r>
            <a:r>
              <a:rPr lang="en-US" dirty="0" err="1"/>
              <a:t>geldiğinin</a:t>
            </a:r>
            <a:r>
              <a:rPr lang="en-US" dirty="0"/>
              <a:t>, </a:t>
            </a:r>
            <a:r>
              <a:rPr lang="en-US" dirty="0" err="1"/>
              <a:t>çeşitlerinin</a:t>
            </a:r>
            <a:r>
              <a:rPr lang="en-US" dirty="0"/>
              <a:t>,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bulunduğunun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merkezlerde</a:t>
            </a:r>
            <a:r>
              <a:rPr lang="en-US" dirty="0"/>
              <a:t> </a:t>
            </a:r>
            <a:r>
              <a:rPr lang="en-US" dirty="0" err="1"/>
              <a:t>mekanizma</a:t>
            </a:r>
            <a:r>
              <a:rPr lang="en-US" dirty="0"/>
              <a:t> </a:t>
            </a:r>
            <a:r>
              <a:rPr lang="en-US" dirty="0" err="1"/>
              <a:t>uzuvlarının</a:t>
            </a:r>
            <a:r>
              <a:rPr lang="en-US" dirty="0"/>
              <a:t> </a:t>
            </a:r>
            <a:r>
              <a:rPr lang="en-US" dirty="0" err="1"/>
              <a:t>hızlarının</a:t>
            </a:r>
            <a:r>
              <a:rPr lang="en-US" dirty="0"/>
              <a:t> ne </a:t>
            </a:r>
            <a:r>
              <a:rPr lang="en-US" dirty="0" err="1"/>
              <a:t>olduğun</a:t>
            </a:r>
            <a:r>
              <a:rPr lang="en-US" dirty="0"/>
              <a:t> </a:t>
            </a:r>
            <a:r>
              <a:rPr lang="en-US" dirty="0" err="1"/>
              <a:t>öğrenilmesi</a:t>
            </a:r>
            <a:endParaRPr lang="en-US" dirty="0"/>
          </a:p>
          <a:p>
            <a:pPr marL="180000" indent="18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Mekanizmaların</a:t>
            </a:r>
            <a:r>
              <a:rPr lang="en-US" dirty="0"/>
              <a:t> </a:t>
            </a:r>
            <a:r>
              <a:rPr lang="en-US" dirty="0" err="1"/>
              <a:t>hızlarının</a:t>
            </a:r>
            <a:r>
              <a:rPr lang="en-US" dirty="0"/>
              <a:t> </a:t>
            </a:r>
            <a:r>
              <a:rPr lang="en-US" dirty="0" err="1"/>
              <a:t>bulunma</a:t>
            </a:r>
            <a:r>
              <a:rPr lang="en-US" dirty="0"/>
              <a:t> </a:t>
            </a:r>
            <a:r>
              <a:rPr lang="en-US" dirty="0" err="1"/>
              <a:t>yöntemlerini</a:t>
            </a:r>
            <a:r>
              <a:rPr lang="en-US" dirty="0"/>
              <a:t> </a:t>
            </a:r>
            <a:r>
              <a:rPr lang="en-US" dirty="0" err="1"/>
              <a:t>belirlemek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çevrimi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 </a:t>
            </a:r>
            <a:r>
              <a:rPr lang="en-US" dirty="0" err="1"/>
              <a:t>uzuvların</a:t>
            </a:r>
            <a:r>
              <a:rPr lang="en-US" dirty="0"/>
              <a:t> </a:t>
            </a:r>
            <a:r>
              <a:rPr lang="en-US" dirty="0" err="1"/>
              <a:t>hız</a:t>
            </a:r>
            <a:r>
              <a:rPr lang="en-US" dirty="0"/>
              <a:t> </a:t>
            </a:r>
            <a:r>
              <a:rPr lang="en-US" dirty="0" err="1"/>
              <a:t>analizlerini</a:t>
            </a:r>
            <a:r>
              <a:rPr lang="en-US" dirty="0"/>
              <a:t> </a:t>
            </a:r>
            <a:r>
              <a:rPr lang="en-US" dirty="0" err="1"/>
              <a:t>yapabilme</a:t>
            </a:r>
            <a:r>
              <a:rPr lang="en-US" dirty="0"/>
              <a:t> </a:t>
            </a:r>
            <a:r>
              <a:rPr lang="en-US" dirty="0" err="1"/>
              <a:t>becerisi</a:t>
            </a:r>
            <a:endParaRPr lang="en-US" dirty="0"/>
          </a:p>
          <a:p>
            <a:pPr marL="180000" indent="18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Mekanizmaların</a:t>
            </a:r>
            <a:r>
              <a:rPr lang="en-US" dirty="0"/>
              <a:t> </a:t>
            </a:r>
            <a:r>
              <a:rPr lang="en-US" dirty="0" err="1"/>
              <a:t>ivme</a:t>
            </a:r>
            <a:r>
              <a:rPr lang="en-US" dirty="0"/>
              <a:t> </a:t>
            </a:r>
            <a:r>
              <a:rPr lang="en-US" dirty="0" err="1"/>
              <a:t>analizlerini</a:t>
            </a:r>
            <a:r>
              <a:rPr lang="en-US" dirty="0"/>
              <a:t> </a:t>
            </a:r>
            <a:r>
              <a:rPr lang="en-US" dirty="0" err="1"/>
              <a:t>yapabilme</a:t>
            </a:r>
            <a:r>
              <a:rPr lang="en-US" dirty="0"/>
              <a:t> </a:t>
            </a:r>
            <a:r>
              <a:rPr lang="en-US" dirty="0" err="1"/>
              <a:t>becerisi</a:t>
            </a:r>
            <a:endParaRPr lang="en-US" dirty="0"/>
          </a:p>
          <a:p>
            <a:pPr marL="180000" indent="18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Dişli</a:t>
            </a:r>
            <a:r>
              <a:rPr lang="en-US" dirty="0"/>
              <a:t> </a:t>
            </a:r>
            <a:r>
              <a:rPr lang="en-US" dirty="0" err="1"/>
              <a:t>mekanizmalarda</a:t>
            </a:r>
            <a:r>
              <a:rPr lang="en-US" dirty="0"/>
              <a:t> </a:t>
            </a:r>
            <a:r>
              <a:rPr lang="en-US" dirty="0" err="1"/>
              <a:t>hızların</a:t>
            </a:r>
            <a:r>
              <a:rPr lang="en-US" dirty="0"/>
              <a:t> </a:t>
            </a:r>
            <a:r>
              <a:rPr lang="en-US" dirty="0" err="1"/>
              <a:t>hesaplanması</a:t>
            </a:r>
            <a:endParaRPr lang="en-US" dirty="0"/>
          </a:p>
          <a:p>
            <a:pPr marL="180000" indent="18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Kam </a:t>
            </a:r>
            <a:r>
              <a:rPr lang="en-US" dirty="0" err="1"/>
              <a:t>mekanizmalarının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kavramlarını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uydu</a:t>
            </a:r>
            <a:r>
              <a:rPr lang="en-US" dirty="0"/>
              <a:t> </a:t>
            </a:r>
            <a:r>
              <a:rPr lang="en-US" dirty="0" err="1"/>
              <a:t>çeşitlerini</a:t>
            </a:r>
            <a:r>
              <a:rPr lang="en-US" dirty="0"/>
              <a:t> </a:t>
            </a:r>
            <a:r>
              <a:rPr lang="en-US" dirty="0" err="1"/>
              <a:t>öğrenme</a:t>
            </a:r>
            <a:r>
              <a:rPr lang="en-US" dirty="0"/>
              <a:t>,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hız</a:t>
            </a:r>
            <a:r>
              <a:rPr lang="en-US" dirty="0"/>
              <a:t> </a:t>
            </a:r>
            <a:r>
              <a:rPr lang="en-US" dirty="0" err="1"/>
              <a:t>analizlerini</a:t>
            </a:r>
            <a:r>
              <a:rPr lang="en-US" dirty="0"/>
              <a:t> </a:t>
            </a:r>
            <a:r>
              <a:rPr lang="en-US" dirty="0" err="1"/>
              <a:t>yapabilme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84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Mekanizma</a:t>
            </a:r>
            <a:r>
              <a:rPr lang="tr-TR" b="1"/>
              <a:t> Tekniği Dersinin İçeriği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Mekanizmalar </a:t>
            </a:r>
            <a:r>
              <a:rPr lang="tr-TR" dirty="0" smtClean="0"/>
              <a:t>makinaların </a:t>
            </a:r>
            <a:r>
              <a:rPr lang="tr-TR" dirty="0"/>
              <a:t>yapı </a:t>
            </a:r>
            <a:r>
              <a:rPr lang="tr-TR" dirty="0" smtClean="0"/>
              <a:t>taşlarını oluşturduğu için, </a:t>
            </a:r>
            <a:r>
              <a:rPr lang="tr-TR" dirty="0"/>
              <a:t>mekanizmalar konusundaki bilgiler makina mühendisliğinde temel öneme sahiptir.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bilgiler üç ana başlık </a:t>
            </a:r>
            <a:r>
              <a:rPr lang="tr-TR" dirty="0" smtClean="0"/>
              <a:t>altında </a:t>
            </a:r>
            <a:r>
              <a:rPr lang="tr-TR" dirty="0"/>
              <a:t>toplanabilir:</a:t>
            </a:r>
          </a:p>
          <a:p>
            <a:pPr marL="514350" indent="-514350">
              <a:buFont typeface="+mj-lt"/>
              <a:buAutoNum type="romanUcPeriod"/>
            </a:pPr>
            <a:r>
              <a:rPr lang="tr-TR" i="1" dirty="0" smtClean="0"/>
              <a:t>Mekanizma </a:t>
            </a:r>
            <a:r>
              <a:rPr lang="tr-TR" i="1" dirty="0"/>
              <a:t>sistematiği:</a:t>
            </a:r>
            <a:r>
              <a:rPr lang="tr-TR" dirty="0"/>
              <a:t> Mekanizmaların sonsuz çeşitliliğinden bağımsız, tüm mekanizmalarda </a:t>
            </a:r>
            <a:r>
              <a:rPr lang="tr-TR" i="1" dirty="0"/>
              <a:t>geçerli</a:t>
            </a:r>
            <a:r>
              <a:rPr lang="tr-TR" dirty="0"/>
              <a:t> kavramlar, ilkeler, genellemeler ve </a:t>
            </a:r>
            <a:r>
              <a:rPr lang="tr-TR" dirty="0" smtClean="0"/>
              <a:t>soyutlamalar.</a:t>
            </a:r>
          </a:p>
          <a:p>
            <a:pPr marL="514350" indent="-514350">
              <a:buFont typeface="+mj-lt"/>
              <a:buAutoNum type="romanUcPeriod"/>
            </a:pPr>
            <a:r>
              <a:rPr lang="tr-TR" i="1" dirty="0" smtClean="0"/>
              <a:t>Mekanizmaların </a:t>
            </a:r>
            <a:r>
              <a:rPr lang="tr-TR" i="1" dirty="0"/>
              <a:t>kinematiği:</a:t>
            </a:r>
            <a:r>
              <a:rPr lang="tr-TR" dirty="0"/>
              <a:t> Verilmiş bir mekanizmada giriş-çıkış </a:t>
            </a:r>
            <a:r>
              <a:rPr lang="tr-TR" dirty="0" smtClean="0"/>
              <a:t>ilişkisinin belirlenmesi.</a:t>
            </a:r>
          </a:p>
          <a:p>
            <a:pPr marL="514350" indent="-514350">
              <a:buFont typeface="+mj-lt"/>
              <a:buAutoNum type="romanUcPeriod"/>
            </a:pPr>
            <a:r>
              <a:rPr lang="tr-TR" i="1" dirty="0" smtClean="0"/>
              <a:t>Mekanizma </a:t>
            </a:r>
            <a:r>
              <a:rPr lang="tr-TR" i="1" dirty="0"/>
              <a:t>tasarımı:</a:t>
            </a:r>
            <a:r>
              <a:rPr lang="tr-TR" dirty="0"/>
              <a:t> Verilmiş bir giriş-çıkış ilişkisini sağlayacak mekanizmanın </a:t>
            </a:r>
            <a:r>
              <a:rPr lang="tr-TR" i="1" dirty="0"/>
              <a:t>seçilip</a:t>
            </a:r>
            <a:r>
              <a:rPr lang="tr-TR" dirty="0"/>
              <a:t> </a:t>
            </a:r>
            <a:r>
              <a:rPr lang="tr-TR" dirty="0" smtClean="0"/>
              <a:t>boyutlandırılması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7899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/>
              <a:t>Mekanizma </a:t>
            </a:r>
            <a:r>
              <a:rPr lang="tr-TR" i="1" smtClean="0"/>
              <a:t>sistematiği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Mekanizmaların sonsuz çeşitliliğinden bağımsız, tüm mekanizmalarda </a:t>
            </a:r>
            <a:r>
              <a:rPr lang="tr-TR" i="1" dirty="0"/>
              <a:t>geçerli</a:t>
            </a:r>
            <a:r>
              <a:rPr lang="tr-TR" dirty="0"/>
              <a:t> kavramlar, ilkeler, genellemeler ve soyutlamalar</a:t>
            </a:r>
            <a:r>
              <a:rPr lang="tr-T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 Mekanizmalar için Temel Kavramlar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 </a:t>
            </a:r>
            <a:r>
              <a:rPr lang="tr-TR" dirty="0" smtClean="0"/>
              <a:t>Mafsallar ve Mafsal Serbestlik Dereceleri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 </a:t>
            </a:r>
            <a:r>
              <a:rPr lang="tr-TR" dirty="0" smtClean="0"/>
              <a:t>Mekanizmaların Serbestlik Dereceleri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 </a:t>
            </a:r>
            <a:r>
              <a:rPr lang="tr-TR" dirty="0" smtClean="0"/>
              <a:t>Kinematik Zincirler ve Kinematik Zincirden Mekanizma Elde Edilmesi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168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err="1"/>
              <a:t>Mekanizma</a:t>
            </a:r>
            <a:r>
              <a:rPr lang="tr-TR" sz="3600" b="1"/>
              <a:t> </a:t>
            </a:r>
            <a:r>
              <a:rPr lang="tr-TR" sz="3600" b="1" smtClean="0"/>
              <a:t>Kinematiği</a:t>
            </a:r>
            <a:endParaRPr lang="tr-T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tr-TR" b="1" dirty="0"/>
                  <a:t>Boyutlar: </a:t>
                </a:r>
                <a:r>
                  <a:rPr lang="tr-TR" dirty="0"/>
                  <a:t>a</a:t>
                </a:r>
                <a:r>
                  <a:rPr lang="tr-TR" baseline="-25000" dirty="0"/>
                  <a:t>1</a:t>
                </a:r>
                <a:r>
                  <a:rPr lang="tr-TR" dirty="0"/>
                  <a:t>,a</a:t>
                </a:r>
                <a:r>
                  <a:rPr lang="tr-TR" baseline="-25000" dirty="0"/>
                  <a:t>2</a:t>
                </a:r>
                <a:r>
                  <a:rPr lang="tr-TR" dirty="0"/>
                  <a:t>,a</a:t>
                </a:r>
                <a:r>
                  <a:rPr lang="tr-TR" baseline="-25000" dirty="0"/>
                  <a:t>3</a:t>
                </a:r>
                <a:r>
                  <a:rPr lang="tr-TR" dirty="0"/>
                  <a:t>,a</a:t>
                </a:r>
                <a:r>
                  <a:rPr lang="tr-TR" baseline="-25000" dirty="0"/>
                  <a:t>4</a:t>
                </a:r>
              </a:p>
              <a:p>
                <a:r>
                  <a:rPr lang="tr-TR" b="1" dirty="0"/>
                  <a:t>Değişken Parametreler: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vb.</a:t>
                </a:r>
              </a:p>
              <a:p>
                <a:r>
                  <a:rPr lang="tr-TR" b="1" dirty="0"/>
                  <a:t>Konum Analizi: </a:t>
                </a:r>
                <a:r>
                  <a:rPr lang="tr-TR" dirty="0"/>
                  <a:t>Boyutlar ve değişken parametrelerden gerekli olan kadarı verilir diğerleri bulunur.</a:t>
                </a:r>
              </a:p>
              <a:p>
                <a:r>
                  <a:rPr lang="tr-TR" b="1" dirty="0"/>
                  <a:t>Hız Analiz: </a:t>
                </a:r>
                <a:r>
                  <a:rPr lang="tr-TR" dirty="0"/>
                  <a:t>Boyutlar ve değişken parametrelerden gerekli olan kadarı ve hızları verilir diğerleri bulunur.</a:t>
                </a:r>
              </a:p>
              <a:p>
                <a:r>
                  <a:rPr lang="tr-TR" b="1" dirty="0"/>
                  <a:t>İvme Analizi: </a:t>
                </a:r>
                <a:r>
                  <a:rPr lang="tr-TR" dirty="0"/>
                  <a:t>Boyutlar ve değişken parametrelerden gerekli olan kadarı, hızları ve ivmeleri verilir diğerleri bulunur.</a:t>
                </a: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35" t="-1667" r="-19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254805"/>
            <a:ext cx="4937125" cy="320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383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Mekanizma Tasarımı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Bazı mekanizmaların boyutlandırma problemleri</a:t>
            </a:r>
          </a:p>
          <a:p>
            <a:r>
              <a:rPr lang="tr-TR" dirty="0" smtClean="0"/>
              <a:t>Dört çubuk mekanizması ve </a:t>
            </a:r>
            <a:r>
              <a:rPr lang="tr-TR" dirty="0" err="1" smtClean="0"/>
              <a:t>Freudenstein</a:t>
            </a:r>
            <a:r>
              <a:rPr lang="tr-TR" dirty="0" smtClean="0"/>
              <a:t> Yöntemi</a:t>
            </a:r>
          </a:p>
          <a:p>
            <a:r>
              <a:rPr lang="tr-TR" dirty="0" err="1" smtClean="0"/>
              <a:t>Çebişev</a:t>
            </a:r>
            <a:r>
              <a:rPr lang="tr-TR" dirty="0" smtClean="0"/>
              <a:t> Sağlama Noktaları</a:t>
            </a:r>
          </a:p>
          <a:p>
            <a:r>
              <a:rPr lang="tr-TR" dirty="0" smtClean="0"/>
              <a:t>En küçük kareler yöntemi</a:t>
            </a:r>
          </a:p>
          <a:p>
            <a:r>
              <a:rPr lang="tr-TR" dirty="0" smtClean="0"/>
              <a:t>Kam mekanizmalarının boyutlandırılması ve hareket profilinin çıkarılması</a:t>
            </a:r>
          </a:p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26480" y="1985026"/>
            <a:ext cx="4937125" cy="307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318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derste mekanizma dersinin konularının üzerinde durduk, örnek uygulamaları gördük, temel kavramların üzerinden geçtik.</a:t>
            </a:r>
          </a:p>
          <a:p>
            <a:r>
              <a:rPr lang="tr-TR" dirty="0" smtClean="0"/>
              <a:t>Gelecek dersimizde mekanizmaların </a:t>
            </a:r>
            <a:r>
              <a:rPr lang="tr-TR" dirty="0" smtClean="0"/>
              <a:t>sistematiğini ve serbestlik </a:t>
            </a:r>
            <a:r>
              <a:rPr lang="tr-TR" dirty="0" smtClean="0"/>
              <a:t>derecelerini bulmayı ve bunun neden gerekli olduğunu tartışacağız.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1231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2" y="1"/>
            <a:ext cx="10515600" cy="56667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Mekanizma</a:t>
            </a:r>
            <a:r>
              <a:rPr lang="en-US" sz="3200" b="1" dirty="0" smtClean="0"/>
              <a:t> </a:t>
            </a:r>
            <a:r>
              <a:rPr lang="tr-TR" sz="3200" b="1" dirty="0" smtClean="0"/>
              <a:t>T</a:t>
            </a:r>
            <a:r>
              <a:rPr lang="en-US" sz="3200" b="1" dirty="0" err="1" smtClean="0"/>
              <a:t>ekniği</a:t>
            </a:r>
            <a:r>
              <a:rPr lang="en-US" sz="3200" b="1" dirty="0" smtClean="0"/>
              <a:t> </a:t>
            </a:r>
            <a:r>
              <a:rPr lang="tr-TR" sz="3200" b="1" dirty="0" smtClean="0"/>
              <a:t>E</a:t>
            </a:r>
            <a:r>
              <a:rPr lang="en-US" sz="3200" b="1" dirty="0" err="1" smtClean="0"/>
              <a:t>ğitiminde</a:t>
            </a:r>
            <a:r>
              <a:rPr lang="en-US" sz="3200" b="1" dirty="0" smtClean="0"/>
              <a:t> </a:t>
            </a:r>
            <a:r>
              <a:rPr lang="tr-TR" sz="3200" b="1" dirty="0" smtClean="0"/>
              <a:t>A</a:t>
            </a:r>
            <a:r>
              <a:rPr lang="en-US" sz="3200" b="1" dirty="0" err="1" smtClean="0"/>
              <a:t>maç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5307" y="489397"/>
            <a:ext cx="11857149" cy="4876197"/>
          </a:xfrm>
        </p:spPr>
        <p:txBody>
          <a:bodyPr/>
          <a:lstStyle/>
          <a:p>
            <a:r>
              <a:rPr lang="tr-TR" sz="2000" dirty="0" smtClean="0"/>
              <a:t>M</a:t>
            </a:r>
            <a:r>
              <a:rPr lang="en-US" sz="2000" dirty="0" err="1" smtClean="0"/>
              <a:t>akinalarda</a:t>
            </a:r>
            <a:r>
              <a:rPr lang="en-US" sz="2000" dirty="0" smtClean="0"/>
              <a:t> </a:t>
            </a:r>
            <a:r>
              <a:rPr lang="en-US" sz="2000" dirty="0" err="1"/>
              <a:t>bulunan</a:t>
            </a:r>
            <a:r>
              <a:rPr lang="en-US" sz="2000" dirty="0"/>
              <a:t> </a:t>
            </a:r>
            <a:r>
              <a:rPr lang="en-US" sz="2000" dirty="0" err="1"/>
              <a:t>cisimlerin</a:t>
            </a:r>
            <a:r>
              <a:rPr lang="en-US" sz="2000" dirty="0"/>
              <a:t> </a:t>
            </a:r>
            <a:r>
              <a:rPr lang="en-US" sz="2000" dirty="0" err="1"/>
              <a:t>hareketlerinin</a:t>
            </a:r>
            <a:r>
              <a:rPr lang="en-US" sz="2000" dirty="0"/>
              <a:t> </a:t>
            </a:r>
            <a:r>
              <a:rPr lang="en-US" sz="2000" dirty="0" err="1"/>
              <a:t>incelenmesinde</a:t>
            </a:r>
            <a:r>
              <a:rPr lang="en-US" sz="2000" dirty="0"/>
              <a:t> </a:t>
            </a:r>
            <a:r>
              <a:rPr lang="en-US" sz="2000" dirty="0" err="1"/>
              <a:t>kullanılabilecek</a:t>
            </a:r>
            <a:r>
              <a:rPr lang="en-US" sz="2000" dirty="0"/>
              <a:t> </a:t>
            </a:r>
            <a:r>
              <a:rPr lang="en-US" sz="2000" dirty="0" err="1"/>
              <a:t>gerekli</a:t>
            </a:r>
            <a:r>
              <a:rPr lang="en-US" sz="2000" dirty="0"/>
              <a:t> </a:t>
            </a:r>
            <a:r>
              <a:rPr lang="en-US" sz="2000" dirty="0" err="1"/>
              <a:t>temel</a:t>
            </a:r>
            <a:r>
              <a:rPr lang="en-US" sz="2000" dirty="0"/>
              <a:t> </a:t>
            </a:r>
            <a:r>
              <a:rPr lang="en-US" sz="2000" dirty="0" err="1"/>
              <a:t>kuralları</a:t>
            </a:r>
            <a:r>
              <a:rPr lang="en-US" sz="2000" dirty="0"/>
              <a:t> </a:t>
            </a:r>
            <a:r>
              <a:rPr lang="en-US" sz="2000" dirty="0" err="1"/>
              <a:t>göstermek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kurallardan</a:t>
            </a:r>
            <a:r>
              <a:rPr lang="en-US" sz="2000" dirty="0"/>
              <a:t> </a:t>
            </a:r>
            <a:r>
              <a:rPr lang="en-US" sz="2000" dirty="0" err="1"/>
              <a:t>faydalanarak</a:t>
            </a:r>
            <a:r>
              <a:rPr lang="en-US" sz="2000" dirty="0"/>
              <a:t> </a:t>
            </a:r>
            <a:r>
              <a:rPr lang="en-US" sz="2000" dirty="0" err="1"/>
              <a:t>makinaların</a:t>
            </a:r>
            <a:r>
              <a:rPr lang="en-US" sz="2000" dirty="0"/>
              <a:t> </a:t>
            </a:r>
            <a:r>
              <a:rPr lang="en-US" sz="2000" dirty="0" err="1"/>
              <a:t>gerek</a:t>
            </a:r>
            <a:r>
              <a:rPr lang="en-US" sz="2000" dirty="0"/>
              <a:t> </a:t>
            </a:r>
            <a:r>
              <a:rPr lang="en-US" sz="2000" dirty="0" err="1"/>
              <a:t>hareket</a:t>
            </a:r>
            <a:r>
              <a:rPr lang="en-US" sz="2000" dirty="0"/>
              <a:t> </a:t>
            </a:r>
            <a:r>
              <a:rPr lang="en-US" sz="2000" dirty="0" err="1"/>
              <a:t>analizi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gerek</a:t>
            </a:r>
            <a:r>
              <a:rPr lang="en-US" sz="2000" dirty="0"/>
              <a:t> </a:t>
            </a:r>
            <a:r>
              <a:rPr lang="en-US" sz="2000" dirty="0" err="1"/>
              <a:t>hareket</a:t>
            </a:r>
            <a:r>
              <a:rPr lang="en-US" sz="2000" dirty="0"/>
              <a:t> </a:t>
            </a:r>
            <a:r>
              <a:rPr lang="en-US" sz="2000" dirty="0" err="1"/>
              <a:t>sentezinin</a:t>
            </a:r>
            <a:r>
              <a:rPr lang="en-US" sz="2000" dirty="0"/>
              <a:t> </a:t>
            </a:r>
            <a:r>
              <a:rPr lang="en-US" sz="2000" dirty="0" err="1"/>
              <a:t>yapılabilmesi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gereken</a:t>
            </a:r>
            <a:r>
              <a:rPr lang="en-US" sz="2000" dirty="0"/>
              <a:t> </a:t>
            </a:r>
            <a:r>
              <a:rPr lang="en-US" sz="2000" dirty="0" err="1"/>
              <a:t>bilgileri</a:t>
            </a:r>
            <a:r>
              <a:rPr lang="en-US" sz="2000" dirty="0"/>
              <a:t> </a:t>
            </a:r>
            <a:r>
              <a:rPr lang="en-US" sz="2000" dirty="0" err="1"/>
              <a:t>ortaya</a:t>
            </a:r>
            <a:r>
              <a:rPr lang="en-US" sz="2000" dirty="0"/>
              <a:t> </a:t>
            </a:r>
            <a:r>
              <a:rPr lang="en-US" sz="2000" dirty="0" err="1"/>
              <a:t>koymaktır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566670" y="1339401"/>
          <a:ext cx="11462197" cy="5930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32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Başlarken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47406" y="1859382"/>
            <a:ext cx="10058400" cy="4023360"/>
          </a:xfrm>
        </p:spPr>
        <p:txBody>
          <a:bodyPr/>
          <a:lstStyle/>
          <a:p>
            <a:r>
              <a:rPr lang="tr-TR" b="1" dirty="0" smtClean="0"/>
              <a:t>Ders notları sayın </a:t>
            </a:r>
            <a:r>
              <a:rPr lang="tr-TR" b="1" dirty="0"/>
              <a:t>Prof. Dr. Eres </a:t>
            </a:r>
            <a:r>
              <a:rPr lang="tr-TR" b="1" dirty="0" err="1"/>
              <a:t>Söylemez’in</a:t>
            </a:r>
            <a:r>
              <a:rPr lang="tr-TR" b="1" dirty="0"/>
              <a:t> izniyle </a:t>
            </a:r>
            <a:r>
              <a:rPr lang="tr-TR" b="1" dirty="0" smtClean="0">
                <a:solidFill>
                  <a:srgbClr val="002060"/>
                </a:solidFill>
              </a:rPr>
              <a:t>http</a:t>
            </a:r>
            <a:r>
              <a:rPr lang="tr-TR" b="1" dirty="0">
                <a:solidFill>
                  <a:srgbClr val="002060"/>
                </a:solidFill>
              </a:rPr>
              <a:t>://www.makted.org.tr/ders_notlari.html</a:t>
            </a:r>
          </a:p>
          <a:p>
            <a:r>
              <a:rPr lang="tr-TR" b="1" dirty="0" smtClean="0"/>
              <a:t>Adresinden erişilebilecek ders notları temel alınarak hazırlanmıştır.</a:t>
            </a:r>
            <a:endParaRPr lang="tr-TR" b="1" dirty="0"/>
          </a:p>
          <a:p>
            <a:r>
              <a:rPr lang="tr-TR" b="1" dirty="0" smtClean="0"/>
              <a:t>Daha </a:t>
            </a:r>
            <a:r>
              <a:rPr lang="tr-TR" b="1" dirty="0"/>
              <a:t>geniş bilgi ve animasyonlar için ilgili sayfayı ziyaret etmeniz önerilmektedir.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09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 1: Mekanizma Tekniğine Giriş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r-TR" sz="3600" dirty="0" smtClean="0"/>
              <a:t>Çalışma Alanı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3600" dirty="0" smtClean="0"/>
              <a:t>Basit Mekanizma Uygulamalarına Örnekler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err="1" smtClean="0"/>
              <a:t>Mekanizma</a:t>
            </a:r>
            <a:r>
              <a:rPr lang="en-US" sz="3600" dirty="0" smtClean="0"/>
              <a:t> </a:t>
            </a:r>
            <a:r>
              <a:rPr lang="en-US" sz="3600" dirty="0" err="1"/>
              <a:t>tekniğinde</a:t>
            </a:r>
            <a:r>
              <a:rPr lang="en-US" sz="3600" dirty="0"/>
              <a:t> </a:t>
            </a:r>
            <a:r>
              <a:rPr lang="en-US" sz="3600" dirty="0" err="1"/>
              <a:t>temel</a:t>
            </a:r>
            <a:r>
              <a:rPr lang="en-US" sz="3600" dirty="0"/>
              <a:t> </a:t>
            </a:r>
            <a:r>
              <a:rPr lang="en-US" sz="3600" dirty="0" err="1" smtClean="0"/>
              <a:t>kavramlar</a:t>
            </a:r>
            <a:endParaRPr lang="tr-TR" sz="36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7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Çalışma Alanı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Makina</a:t>
            </a:r>
            <a:r>
              <a:rPr lang="en-US" sz="2400" dirty="0"/>
              <a:t>, </a:t>
            </a:r>
            <a:r>
              <a:rPr lang="en-US" sz="2400" i="1" dirty="0" err="1"/>
              <a:t>Reuleaux</a:t>
            </a:r>
            <a:r>
              <a:rPr lang="en-US" sz="2400" dirty="0" err="1"/>
              <a:t>'ya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, </a:t>
            </a:r>
            <a:r>
              <a:rPr lang="en-US" sz="2400" dirty="0" err="1"/>
              <a:t>tabiatta</a:t>
            </a:r>
            <a:r>
              <a:rPr lang="en-US" sz="2400" dirty="0"/>
              <a:t> </a:t>
            </a:r>
            <a:r>
              <a:rPr lang="en-US" sz="2400" dirty="0" err="1"/>
              <a:t>mevcut</a:t>
            </a:r>
            <a:r>
              <a:rPr lang="en-US" sz="2400" dirty="0"/>
              <a:t> </a:t>
            </a:r>
            <a:r>
              <a:rPr lang="en-US" sz="2400" dirty="0" err="1"/>
              <a:t>mekanik</a:t>
            </a:r>
            <a:r>
              <a:rPr lang="en-US" sz="2400" dirty="0"/>
              <a:t> </a:t>
            </a:r>
            <a:r>
              <a:rPr lang="en-US" sz="2400" dirty="0" err="1"/>
              <a:t>kuvvetlerin</a:t>
            </a:r>
            <a:r>
              <a:rPr lang="en-US" sz="2400" dirty="0"/>
              <a:t> </a:t>
            </a:r>
            <a:r>
              <a:rPr lang="en-US" sz="2400" dirty="0" err="1"/>
              <a:t>belirli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hareket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birlikte</a:t>
            </a:r>
            <a:r>
              <a:rPr lang="en-US" sz="2400" dirty="0"/>
              <a:t> </a:t>
            </a:r>
            <a:r>
              <a:rPr lang="en-US" sz="2400" dirty="0" err="1"/>
              <a:t>iş</a:t>
            </a:r>
            <a:r>
              <a:rPr lang="en-US" sz="2400" dirty="0"/>
              <a:t> </a:t>
            </a:r>
            <a:r>
              <a:rPr lang="en-US" sz="2400" dirty="0" err="1"/>
              <a:t>yapmasını</a:t>
            </a:r>
            <a:r>
              <a:rPr lang="en-US" sz="2400" dirty="0"/>
              <a:t> </a:t>
            </a:r>
            <a:r>
              <a:rPr lang="en-US" sz="2400" dirty="0" err="1"/>
              <a:t>sağlayabilen</a:t>
            </a:r>
            <a:r>
              <a:rPr lang="en-US" sz="2400" dirty="0"/>
              <a:t>, </a:t>
            </a:r>
            <a:r>
              <a:rPr lang="en-US" sz="2400" dirty="0" err="1"/>
              <a:t>kuvvete</a:t>
            </a:r>
            <a:r>
              <a:rPr lang="en-US" sz="2400" dirty="0"/>
              <a:t> </a:t>
            </a:r>
            <a:r>
              <a:rPr lang="en-US" sz="2400" dirty="0" err="1"/>
              <a:t>karşı</a:t>
            </a:r>
            <a:r>
              <a:rPr lang="en-US" sz="2400" dirty="0"/>
              <a:t> </a:t>
            </a:r>
            <a:r>
              <a:rPr lang="en-US" sz="2400" dirty="0" err="1"/>
              <a:t>direnç</a:t>
            </a:r>
            <a:r>
              <a:rPr lang="en-US" sz="2400" dirty="0"/>
              <a:t> </a:t>
            </a:r>
            <a:r>
              <a:rPr lang="en-US" sz="2400" dirty="0" err="1"/>
              <a:t>gösterebilen</a:t>
            </a:r>
            <a:r>
              <a:rPr lang="en-US" sz="2400" dirty="0"/>
              <a:t> </a:t>
            </a:r>
            <a:r>
              <a:rPr lang="en-US" sz="2400" dirty="0" err="1"/>
              <a:t>cisimlerin</a:t>
            </a:r>
            <a:r>
              <a:rPr lang="en-US" sz="2400" dirty="0"/>
              <a:t> </a:t>
            </a:r>
            <a:r>
              <a:rPr lang="en-US" sz="2400" dirty="0" err="1"/>
              <a:t>birleştirilmesi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oluşturulan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sistemdir</a:t>
            </a:r>
            <a:r>
              <a:rPr lang="en-US" sz="2400" dirty="0"/>
              <a:t>. </a:t>
            </a:r>
            <a:endParaRPr lang="tr-TR" sz="2400" dirty="0" smtClean="0"/>
          </a:p>
          <a:p>
            <a:r>
              <a:rPr lang="en-US" sz="2400" dirty="0" err="1" smtClean="0"/>
              <a:t>Makinanın</a:t>
            </a:r>
            <a:r>
              <a:rPr lang="en-US" sz="2400" dirty="0" smtClean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tanımı</a:t>
            </a:r>
            <a:r>
              <a:rPr lang="en-US" sz="2400" dirty="0"/>
              <a:t> </a:t>
            </a:r>
            <a:r>
              <a:rPr lang="en-US" sz="2400" dirty="0" err="1"/>
              <a:t>sadece</a:t>
            </a:r>
            <a:r>
              <a:rPr lang="en-US" sz="2400" dirty="0"/>
              <a:t> </a:t>
            </a:r>
            <a:r>
              <a:rPr lang="en-US" sz="2400" dirty="0" err="1"/>
              <a:t>mekanik</a:t>
            </a:r>
            <a:r>
              <a:rPr lang="en-US" sz="2400" dirty="0"/>
              <a:t> </a:t>
            </a:r>
            <a:r>
              <a:rPr lang="en-US" sz="2400" dirty="0" err="1"/>
              <a:t>makinaları</a:t>
            </a:r>
            <a:r>
              <a:rPr lang="en-US" sz="2400" dirty="0"/>
              <a:t> </a:t>
            </a:r>
            <a:r>
              <a:rPr lang="en-US" sz="2400" dirty="0" err="1"/>
              <a:t>içerir</a:t>
            </a:r>
            <a:r>
              <a:rPr lang="en-US" sz="2400" dirty="0"/>
              <a:t>. Bu </a:t>
            </a:r>
            <a:r>
              <a:rPr lang="en-US" sz="2400" dirty="0" err="1"/>
              <a:t>tanımlama</a:t>
            </a:r>
            <a:r>
              <a:rPr lang="en-US" sz="2400" dirty="0"/>
              <a:t> </a:t>
            </a:r>
            <a:r>
              <a:rPr lang="en-US" sz="2400" dirty="0" err="1"/>
              <a:t>ısı</a:t>
            </a:r>
            <a:r>
              <a:rPr lang="en-US" sz="2400" dirty="0"/>
              <a:t> </a:t>
            </a:r>
            <a:r>
              <a:rPr lang="en-US" sz="2400" dirty="0" err="1"/>
              <a:t>makinalarını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bilgi</a:t>
            </a:r>
            <a:r>
              <a:rPr lang="en-US" sz="2400" dirty="0"/>
              <a:t> </a:t>
            </a:r>
            <a:r>
              <a:rPr lang="en-US" sz="2400" dirty="0" err="1"/>
              <a:t>işlem</a:t>
            </a:r>
            <a:r>
              <a:rPr lang="en-US" sz="2400" dirty="0"/>
              <a:t> </a:t>
            </a:r>
            <a:r>
              <a:rPr lang="en-US" sz="2400" dirty="0" err="1"/>
              <a:t>makinasını</a:t>
            </a:r>
            <a:r>
              <a:rPr lang="en-US" sz="2400" dirty="0"/>
              <a:t> </a:t>
            </a:r>
            <a:r>
              <a:rPr lang="en-US" sz="2400" dirty="0" err="1"/>
              <a:t>makina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kabul</a:t>
            </a:r>
            <a:r>
              <a:rPr lang="en-US" sz="2400" dirty="0"/>
              <a:t> </a:t>
            </a:r>
            <a:r>
              <a:rPr lang="en-US" sz="2400" dirty="0" err="1"/>
              <a:t>etmeyen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tanımdır</a:t>
            </a:r>
            <a:r>
              <a:rPr lang="en-US" sz="24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4833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Çalışma Alanı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Diğer</a:t>
            </a:r>
            <a:r>
              <a:rPr lang="en-US" sz="2400" dirty="0" smtClean="0"/>
              <a:t> </a:t>
            </a:r>
            <a:r>
              <a:rPr lang="en-US" sz="2400" dirty="0" err="1"/>
              <a:t>yandan</a:t>
            </a:r>
            <a:r>
              <a:rPr lang="en-US" sz="2400" dirty="0"/>
              <a:t>; </a:t>
            </a:r>
          </a:p>
          <a:p>
            <a:r>
              <a:rPr lang="en-US" sz="2400" b="1" dirty="0" err="1"/>
              <a:t>Mekanizma</a:t>
            </a:r>
            <a:r>
              <a:rPr lang="en-US" sz="2400" dirty="0"/>
              <a:t>, </a:t>
            </a:r>
            <a:r>
              <a:rPr lang="en-US" sz="2400" dirty="0" err="1"/>
              <a:t>kuvvet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hareket</a:t>
            </a:r>
            <a:r>
              <a:rPr lang="en-US" sz="2400" dirty="0"/>
              <a:t> </a:t>
            </a:r>
            <a:r>
              <a:rPr lang="en-US" sz="2400" dirty="0" err="1"/>
              <a:t>iletimi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kullanılabilen</a:t>
            </a:r>
            <a:r>
              <a:rPr lang="en-US" sz="2400" dirty="0"/>
              <a:t> </a:t>
            </a:r>
            <a:r>
              <a:rPr lang="en-US" sz="2400" dirty="0" err="1" smtClean="0"/>
              <a:t>riji</a:t>
            </a:r>
            <a:r>
              <a:rPr lang="tr-TR" sz="2400" dirty="0" smtClean="0"/>
              <a:t>d (direngen)</a:t>
            </a:r>
            <a:r>
              <a:rPr lang="en-US" sz="2400" dirty="0" smtClean="0"/>
              <a:t> </a:t>
            </a:r>
            <a:r>
              <a:rPr lang="en-US" sz="2400" dirty="0" err="1"/>
              <a:t>cisimlerin</a:t>
            </a:r>
            <a:r>
              <a:rPr lang="en-US" sz="2400" dirty="0"/>
              <a:t> </a:t>
            </a:r>
            <a:r>
              <a:rPr lang="en-US" sz="2400" dirty="0" err="1" smtClean="0"/>
              <a:t>riji</a:t>
            </a:r>
            <a:r>
              <a:rPr lang="tr-TR" sz="2400" dirty="0" smtClean="0"/>
              <a:t>d (direngen)</a:t>
            </a:r>
            <a:r>
              <a:rPr lang="en-US" sz="2400" dirty="0" smtClean="0"/>
              <a:t> </a:t>
            </a:r>
            <a:r>
              <a:rPr lang="en-US" sz="2400" dirty="0" err="1"/>
              <a:t>mafsallarla</a:t>
            </a:r>
            <a:r>
              <a:rPr lang="en-US" sz="2400" dirty="0"/>
              <a:t> </a:t>
            </a:r>
            <a:r>
              <a:rPr lang="en-US" sz="2400" dirty="0" err="1"/>
              <a:t>birleştirildiği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tanımlanabilir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r>
              <a:rPr lang="tr-TR" sz="2400" dirty="0" smtClean="0"/>
              <a:t>Veya</a:t>
            </a:r>
          </a:p>
          <a:p>
            <a:r>
              <a:rPr lang="tr-TR" sz="2400" b="1" dirty="0" smtClean="0"/>
              <a:t>Mekanizmalar, </a:t>
            </a:r>
            <a:r>
              <a:rPr lang="tr-TR" sz="2400" dirty="0" smtClean="0"/>
              <a:t>öngörülmüş biz düzen uyarınca hareket iletecek şekilde </a:t>
            </a:r>
            <a:r>
              <a:rPr lang="tr-TR" sz="2400" dirty="0" err="1" smtClean="0"/>
              <a:t>şekilklendirilip</a:t>
            </a:r>
            <a:r>
              <a:rPr lang="tr-TR" sz="2400" dirty="0" smtClean="0"/>
              <a:t> bir araya getirilmiş </a:t>
            </a:r>
            <a:r>
              <a:rPr lang="tr-TR" sz="2400" dirty="0" err="1" smtClean="0"/>
              <a:t>rijid</a:t>
            </a:r>
            <a:r>
              <a:rPr lang="tr-TR" sz="2400" dirty="0" smtClean="0"/>
              <a:t> (direngen) cisim topluluklarıdır denilebilir.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008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1565</TotalTime>
  <Words>1538</Words>
  <Application>Microsoft Office PowerPoint</Application>
  <PresentationFormat>Geniş ekran</PresentationFormat>
  <Paragraphs>207</Paragraphs>
  <Slides>44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Wingdings</vt:lpstr>
      <vt:lpstr>Retrospect</vt:lpstr>
      <vt:lpstr>Mekanizma Tekniği</vt:lpstr>
      <vt:lpstr>Ders Politikası</vt:lpstr>
      <vt:lpstr>Ders Politikası</vt:lpstr>
      <vt:lpstr>Dersin Öğrenme Çıktıları</vt:lpstr>
      <vt:lpstr>Mekanizma Tekniği Eğitiminde Amaç</vt:lpstr>
      <vt:lpstr>Başlarken</vt:lpstr>
      <vt:lpstr>Ders 1: Mekanizma Tekniğine Giriş</vt:lpstr>
      <vt:lpstr>Çalışma Alanı</vt:lpstr>
      <vt:lpstr>Çalışma Alanı</vt:lpstr>
      <vt:lpstr>Çalışma Alanı</vt:lpstr>
      <vt:lpstr>Çalışma Alanı</vt:lpstr>
      <vt:lpstr>Basit Mekanizma Uygulamalarına Örnekler</vt:lpstr>
      <vt:lpstr>Basit Mekanizma Uygulamalarına Örnekler</vt:lpstr>
      <vt:lpstr>Basit Mekanizma Uygulamalarına Örnekler</vt:lpstr>
      <vt:lpstr>Mekanizma tekniğinde temel kavramlar</vt:lpstr>
      <vt:lpstr>Mekanizma tekniğinde temel kavramlar</vt:lpstr>
      <vt:lpstr>Mekanizma tekniğinde temel kavramlar</vt:lpstr>
      <vt:lpstr>Mekanizma tekniğinde temel kavramlar</vt:lpstr>
      <vt:lpstr>Mekanizma tekniğinde temel kavramlar</vt:lpstr>
      <vt:lpstr>Mekanizma tekniğinde temel kavramlar</vt:lpstr>
      <vt:lpstr>Mekanizma tekniğinde temel kavramlar</vt:lpstr>
      <vt:lpstr>Mekanizma tekniğinde temel kavramlar</vt:lpstr>
      <vt:lpstr>Mekanizma tekniğinde temel kavramlar</vt:lpstr>
      <vt:lpstr>Mekanizma tekniğinde temel kavramlar</vt:lpstr>
      <vt:lpstr>Serbestlik Derecesi</vt:lpstr>
      <vt:lpstr>Uzay Serbestlik Derecesinin Belirlenmesi</vt:lpstr>
      <vt:lpstr>Bir kinematik çiftin (mafsalın) serbestlik derecesi</vt:lpstr>
      <vt:lpstr>PowerPoint Sunusu</vt:lpstr>
      <vt:lpstr>PowerPoint Sunusu</vt:lpstr>
      <vt:lpstr>PowerPoint Sunusu</vt:lpstr>
      <vt:lpstr>Kinematik Boyut</vt:lpstr>
      <vt:lpstr>Uzuv-Kinematik Zincir</vt:lpstr>
      <vt:lpstr>Uzuv-Kinematik Zincir</vt:lpstr>
      <vt:lpstr>Uzuv-Kinematik Zincir</vt:lpstr>
      <vt:lpstr>Mekanizmalarda Giriş Çıkış İlişkisi</vt:lpstr>
      <vt:lpstr>Mekanizmalarda Giriş Çıkış İlişkisi</vt:lpstr>
      <vt:lpstr>Yapılan Kabüller</vt:lpstr>
      <vt:lpstr>Mekanizmaların Parametreleri</vt:lpstr>
      <vt:lpstr>Mekanizmaların Tipi</vt:lpstr>
      <vt:lpstr>Mekanizma Tekniği Dersinin İçeriği</vt:lpstr>
      <vt:lpstr>Mekanizma sistematiği</vt:lpstr>
      <vt:lpstr>Mekanizma Kinematiği</vt:lpstr>
      <vt:lpstr>Mekanizma Tasarımı</vt:lpstr>
      <vt:lpstr>Özet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Nurdan Bilgin</dc:creator>
  <cp:lastModifiedBy>Nurdan Bilgin</cp:lastModifiedBy>
  <cp:revision>105</cp:revision>
  <dcterms:created xsi:type="dcterms:W3CDTF">2017-10-12T07:43:13Z</dcterms:created>
  <dcterms:modified xsi:type="dcterms:W3CDTF">2019-09-27T09:11:12Z</dcterms:modified>
</cp:coreProperties>
</file>