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96"/>
      </p:cViewPr>
      <p:guideLst>
        <p:guide pos="3840"/>
        <p:guide orient="horz" pos="21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AAD3-0E46-4F3F-82A9-C553D05150E2}" type="datetimeFigureOut">
              <a:rPr lang="tr-TR" smtClean="0"/>
              <a:t>24.03.2019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D360-187F-46BB-96AC-384A82852C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D360-187F-46BB-96AC-384A82852C0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1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4312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6221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7498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5672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5842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5182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3361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7459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478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8868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1638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Kontrol sistemleri tasarımı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09530" y="3808456"/>
            <a:ext cx="8767860" cy="13881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Çözümlü Örnekler</a:t>
            </a:r>
            <a:endParaRPr lang="tr-TR" sz="240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9831-C068-46C0-9380-21BF25D38768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</a:t>
            </a:r>
          </a:p>
          <a:p>
            <a:r>
              <a:rPr lang="tr-TR" smtClean="0"/>
              <a:t>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2000" y="0"/>
            <a:ext cx="11520000" cy="1096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3" y="1197019"/>
            <a:ext cx="5040000" cy="2994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130" y="1235569"/>
            <a:ext cx="647689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1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2000" y="0"/>
            <a:ext cx="11520000" cy="1096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614" b="34019"/>
          <a:stretch/>
        </p:blipFill>
        <p:spPr>
          <a:xfrm>
            <a:off x="5317206" y="1116618"/>
            <a:ext cx="6874794" cy="17109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31014" y="3104096"/>
            <a:ext cx="26645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 smtClean="0"/>
              <a:t>rlocus([1 1],[0.1 1.6 6 0 0])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01" y="1711499"/>
            <a:ext cx="6840977" cy="5146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5858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000" y="1135011"/>
            <a:ext cx="9000000" cy="1593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675" y="157163"/>
            <a:ext cx="11520000" cy="10966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42291" y="3863513"/>
            <a:ext cx="674970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smtClean="0"/>
              <a:t>step(11.2*conv([1 1],[0.1 1]),conv([1 6 0 0],[0.1 1])+[0 0 0 11.2 11.2])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04" y="2743201"/>
            <a:ext cx="5076897" cy="3819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414" y="4496385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308" y="112542"/>
            <a:ext cx="11520000" cy="1096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0" y="1306521"/>
            <a:ext cx="11880000" cy="34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2" y="1335290"/>
            <a:ext cx="11880000" cy="5404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308" y="112542"/>
            <a:ext cx="11520000" cy="10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18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782" y="1632292"/>
            <a:ext cx="7587273" cy="46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308" y="112542"/>
            <a:ext cx="11520000" cy="10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21" y="615952"/>
            <a:ext cx="9000000" cy="6242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240" y="-295421"/>
            <a:ext cx="11520000" cy="10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5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7" y="1685418"/>
            <a:ext cx="11880000" cy="4627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240" y="239152"/>
            <a:ext cx="11520000" cy="10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8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59" y="1785345"/>
            <a:ext cx="4465080" cy="46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499" y="1816445"/>
            <a:ext cx="4891418" cy="46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240" y="239152"/>
            <a:ext cx="11520000" cy="10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8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59" y="1394034"/>
            <a:ext cx="11880000" cy="2312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240" y="239152"/>
            <a:ext cx="11520000" cy="10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1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1614" y="444644"/>
            <a:ext cx="10800000" cy="749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432" y="1245209"/>
            <a:ext cx="2158841" cy="50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843" y="1268005"/>
            <a:ext cx="962535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36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240" y="239152"/>
            <a:ext cx="11520000" cy="1096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t="52111"/>
          <a:stretch/>
        </p:blipFill>
        <p:spPr>
          <a:xfrm>
            <a:off x="5143006" y="3043238"/>
            <a:ext cx="6934693" cy="36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18" r="14032" b="46885"/>
          <a:stretch/>
        </p:blipFill>
        <p:spPr>
          <a:xfrm>
            <a:off x="1479524" y="1284676"/>
            <a:ext cx="3619794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3885904"/>
            <a:ext cx="2028825" cy="27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6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655" y="154125"/>
            <a:ext cx="11880000" cy="3209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8314" y="4529187"/>
            <a:ext cx="7996358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2095" y="3259567"/>
            <a:ext cx="10800000" cy="14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55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30820" y="0"/>
            <a:ext cx="699388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0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058" y="1885071"/>
            <a:ext cx="11880000" cy="36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66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6521" y="112541"/>
            <a:ext cx="9720000" cy="65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8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677" y="1863369"/>
            <a:ext cx="11880000" cy="41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1614" y="444644"/>
            <a:ext cx="10800000" cy="749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432" y="1245209"/>
            <a:ext cx="2158841" cy="504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453" y="1400616"/>
            <a:ext cx="83343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9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137" y="219075"/>
            <a:ext cx="10800000" cy="752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536" y="1181685"/>
            <a:ext cx="2072386" cy="50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156" y="1175278"/>
            <a:ext cx="853514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137" y="219075"/>
            <a:ext cx="10800000" cy="752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536" y="1181685"/>
            <a:ext cx="2072386" cy="50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156" y="1175278"/>
            <a:ext cx="853514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7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137" y="219075"/>
            <a:ext cx="10800000" cy="752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536" y="1181685"/>
            <a:ext cx="2072386" cy="50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37" y="1411753"/>
            <a:ext cx="871480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137" y="219075"/>
            <a:ext cx="10800000" cy="752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536" y="1181685"/>
            <a:ext cx="2072386" cy="50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218" y="1275690"/>
            <a:ext cx="9360000" cy="27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5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481" y="144523"/>
            <a:ext cx="8848305" cy="4064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72" y="1272850"/>
            <a:ext cx="3517564" cy="1555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7617" y="4799621"/>
            <a:ext cx="11520000" cy="10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83E6-A645-48E9-BAD7-D9FCF9900AF7}" type="datetime1">
              <a:rPr lang="tr-TR" smtClean="0"/>
              <a:t>24.03.2019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23" y="1023563"/>
            <a:ext cx="8640000" cy="5614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2000" y="0"/>
            <a:ext cx="11520000" cy="10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1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6276</TotalTime>
  <Words>202</Words>
  <Application>Microsoft Office PowerPoint</Application>
  <PresentationFormat>Widescreen</PresentationFormat>
  <Paragraphs>75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Kontrol sistemleri tasarımı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 sistemleri tasarımı</dc:title>
  <dc:creator>Nurdan Bilgin</dc:creator>
  <cp:lastModifiedBy>Nurdan Bilgin</cp:lastModifiedBy>
  <cp:revision>381</cp:revision>
  <dcterms:created xsi:type="dcterms:W3CDTF">2019-02-08T08:16:12Z</dcterms:created>
  <dcterms:modified xsi:type="dcterms:W3CDTF">2019-03-24T20:02:06Z</dcterms:modified>
</cp:coreProperties>
</file>