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67" r:id="rId4"/>
    <p:sldId id="258" r:id="rId5"/>
    <p:sldId id="259" r:id="rId6"/>
    <p:sldId id="260" r:id="rId7"/>
    <p:sldId id="261" r:id="rId8"/>
    <p:sldId id="262" r:id="rId9"/>
    <p:sldId id="263"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0" autoAdjust="0"/>
    <p:restoredTop sz="94434" autoAdjust="0"/>
  </p:normalViewPr>
  <p:slideViewPr>
    <p:cSldViewPr>
      <p:cViewPr varScale="1">
        <p:scale>
          <a:sx n="69" d="100"/>
          <a:sy n="69" d="100"/>
        </p:scale>
        <p:origin x="16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dan Bilgin" userId="S::nurdan.bilgin@omu.edu.tr::131f8f7b-6d85-49b5-8fc2-d8a48ab09715" providerId="AD" clId="Web-{C0F085CF-23C3-78F8-2A4D-BAFEF742E320}"/>
    <pc:docChg chg="modSld">
      <pc:chgData name="Nurdan Bilgin" userId="S::nurdan.bilgin@omu.edu.tr::131f8f7b-6d85-49b5-8fc2-d8a48ab09715" providerId="AD" clId="Web-{C0F085CF-23C3-78F8-2A4D-BAFEF742E320}" dt="2019-05-07T01:51:58.791" v="3" actId="1076"/>
      <pc:docMkLst>
        <pc:docMk/>
      </pc:docMkLst>
      <pc:sldChg chg="modSp">
        <pc:chgData name="Nurdan Bilgin" userId="S::nurdan.bilgin@omu.edu.tr::131f8f7b-6d85-49b5-8fc2-d8a48ab09715" providerId="AD" clId="Web-{C0F085CF-23C3-78F8-2A4D-BAFEF742E320}" dt="2019-05-07T01:51:58.791" v="3" actId="1076"/>
        <pc:sldMkLst>
          <pc:docMk/>
          <pc:sldMk cId="1110719510" sldId="285"/>
        </pc:sldMkLst>
        <pc:picChg chg="mod">
          <ac:chgData name="Nurdan Bilgin" userId="S::nurdan.bilgin@omu.edu.tr::131f8f7b-6d85-49b5-8fc2-d8a48ab09715" providerId="AD" clId="Web-{C0F085CF-23C3-78F8-2A4D-BAFEF742E320}" dt="2019-05-07T01:51:58.791" v="3" actId="1076"/>
          <ac:picMkLst>
            <pc:docMk/>
            <pc:sldMk cId="1110719510" sldId="285"/>
            <ac:picMk id="22"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Sayfa1!$C$10</c:f>
              <c:strCache>
                <c:ptCount val="1"/>
                <c:pt idx="0">
                  <c:v>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Sayfa1!$A$11:$A$311</c:f>
              <c:numCache>
                <c:formatCode>General</c:formatCode>
                <c:ptCount val="30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numCache>
            </c:numRef>
          </c:xVal>
          <c:yVal>
            <c:numRef>
              <c:f>Sayfa1!$C$11:$C$311</c:f>
              <c:numCache>
                <c:formatCode>General</c:formatCode>
                <c:ptCount val="301"/>
                <c:pt idx="0">
                  <c:v>28.276607911723406</c:v>
                </c:pt>
                <c:pt idx="1">
                  <c:v>28.12487008338282</c:v>
                </c:pt>
                <c:pt idx="2">
                  <c:v>27.977844476677639</c:v>
                </c:pt>
                <c:pt idx="3">
                  <c:v>27.835383203390499</c:v>
                </c:pt>
                <c:pt idx="4">
                  <c:v>27.697344999240997</c:v>
                </c:pt>
                <c:pt idx="5">
                  <c:v>27.563594861347578</c:v>
                </c:pt>
                <c:pt idx="6">
                  <c:v>27.434003709227081</c:v>
                </c:pt>
                <c:pt idx="7">
                  <c:v>27.308448067565575</c:v>
                </c:pt>
                <c:pt idx="8">
                  <c:v>27.186809769144368</c:v>
                </c:pt>
                <c:pt idx="9">
                  <c:v>27.068975676440321</c:v>
                </c:pt>
                <c:pt idx="10">
                  <c:v>26.954837420542702</c:v>
                </c:pt>
                <c:pt idx="11">
                  <c:v>26.844291156140287</c:v>
                </c:pt>
                <c:pt idx="12">
                  <c:v>26.73723733143385</c:v>
                </c:pt>
                <c:pt idx="13">
                  <c:v>26.63358047192137</c:v>
                </c:pt>
                <c:pt idx="14">
                  <c:v>26.533228977086964</c:v>
                </c:pt>
                <c:pt idx="15">
                  <c:v>26.436094929101383</c:v>
                </c:pt>
                <c:pt idx="16">
                  <c:v>26.342093912711292</c:v>
                </c:pt>
                <c:pt idx="17">
                  <c:v>26.25114484555839</c:v>
                </c:pt>
                <c:pt idx="18">
                  <c:v>26.163169818227527</c:v>
                </c:pt>
                <c:pt idx="19">
                  <c:v>26.078093943376153</c:v>
                </c:pt>
                <c:pt idx="20">
                  <c:v>25.995845213346211</c:v>
                </c:pt>
                <c:pt idx="21">
                  <c:v>25.916354365703992</c:v>
                </c:pt>
                <c:pt idx="22">
                  <c:v>25.839554756194641</c:v>
                </c:pt>
                <c:pt idx="23">
                  <c:v>25.765382238635311</c:v>
                </c:pt>
                <c:pt idx="24">
                  <c:v>25.69377505130543</c:v>
                </c:pt>
                <c:pt idx="25">
                  <c:v>25.624673709424471</c:v>
                </c:pt>
                <c:pt idx="26">
                  <c:v>25.558020903336413</c:v>
                </c:pt>
                <c:pt idx="27">
                  <c:v>25.493761402047163</c:v>
                </c:pt>
                <c:pt idx="28">
                  <c:v>25.431841961785814</c:v>
                </c:pt>
                <c:pt idx="29">
                  <c:v>25.372211239283398</c:v>
                </c:pt>
                <c:pt idx="30">
                  <c:v>25.314819709483803</c:v>
                </c:pt>
                <c:pt idx="31">
                  <c:v>25.259619587421025</c:v>
                </c:pt>
                <c:pt idx="32">
                  <c:v>25.206564754014678</c:v>
                </c:pt>
                <c:pt idx="33">
                  <c:v>25.155610685552425</c:v>
                </c:pt>
                <c:pt idx="34">
                  <c:v>25.106714386643215</c:v>
                </c:pt>
                <c:pt idx="35">
                  <c:v>25.059834326439503</c:v>
                </c:pt>
                <c:pt idx="36">
                  <c:v>25.014930377939596</c:v>
                </c:pt>
                <c:pt idx="37">
                  <c:v>24.971963760193738</c:v>
                </c:pt>
                <c:pt idx="38">
                  <c:v>24.930896983248566</c:v>
                </c:pt>
                <c:pt idx="39">
                  <c:v>24.891693795675216</c:v>
                </c:pt>
                <c:pt idx="40">
                  <c:v>24.85431913453607</c:v>
                </c:pt>
                <c:pt idx="41">
                  <c:v>24.8187390776542</c:v>
                </c:pt>
                <c:pt idx="42">
                  <c:v>24.784920798057861</c:v>
                </c:pt>
                <c:pt idx="43">
                  <c:v>24.752832520480403</c:v>
                </c:pt>
                <c:pt idx="44">
                  <c:v>24.722443479803118</c:v>
                </c:pt>
                <c:pt idx="45">
                  <c:v>24.693723881335327</c:v>
                </c:pt>
                <c:pt idx="46">
                  <c:v>24.666644862832406</c:v>
                </c:pt>
                <c:pt idx="47">
                  <c:v>24.64117845815823</c:v>
                </c:pt>
                <c:pt idx="48">
                  <c:v>24.617297562504181</c:v>
                </c:pt>
                <c:pt idx="49">
                  <c:v>24.5949758990817</c:v>
                </c:pt>
                <c:pt idx="50">
                  <c:v>24.574187987210539</c:v>
                </c:pt>
                <c:pt idx="51">
                  <c:v>24.554909111728943</c:v>
                </c:pt>
                <c:pt idx="52">
                  <c:v>24.537115293656431</c:v>
                </c:pt>
                <c:pt idx="53">
                  <c:v>24.520783262043704</c:v>
                </c:pt>
                <c:pt idx="54">
                  <c:v>24.505890426947698</c:v>
                </c:pt>
                <c:pt idx="55">
                  <c:v>24.492414853473459</c:v>
                </c:pt>
                <c:pt idx="56">
                  <c:v>24.480335236827521</c:v>
                </c:pt>
                <c:pt idx="57">
                  <c:v>24.469630878330541</c:v>
                </c:pt>
                <c:pt idx="58">
                  <c:v>24.460281662339742</c:v>
                </c:pt>
                <c:pt idx="59">
                  <c:v>24.452268034034358</c:v>
                </c:pt>
                <c:pt idx="60">
                  <c:v>24.445570978019628</c:v>
                </c:pt>
                <c:pt idx="61">
                  <c:v>24.440171997707417</c:v>
                </c:pt>
                <c:pt idx="62">
                  <c:v>24.436053095433412</c:v>
                </c:pt>
                <c:pt idx="63">
                  <c:v>24.433196753273219</c:v>
                </c:pt>
                <c:pt idx="64">
                  <c:v>24.431585914521168</c:v>
                </c:pt>
                <c:pt idx="65">
                  <c:v>24.431203965797906</c:v>
                </c:pt>
                <c:pt idx="66">
                  <c:v>24.432034719754096</c:v>
                </c:pt>
                <c:pt idx="67">
                  <c:v>24.434062398339417</c:v>
                </c:pt>
                <c:pt idx="68">
                  <c:v>24.437271616607436</c:v>
                </c:pt>
                <c:pt idx="69">
                  <c:v>24.441647367028242</c:v>
                </c:pt>
                <c:pt idx="70">
                  <c:v>24.447175004282201</c:v>
                </c:pt>
                <c:pt idx="71">
                  <c:v>24.4538402305093</c:v>
                </c:pt>
                <c:pt idx="72">
                  <c:v>24.461629080989734</c:v>
                </c:pt>
                <c:pt idx="73">
                  <c:v>24.470527910232491</c:v>
                </c:pt>
                <c:pt idx="74">
                  <c:v>24.480523378449707</c:v>
                </c:pt>
                <c:pt idx="75">
                  <c:v>24.491602438395486</c:v>
                </c:pt>
                <c:pt idx="76">
                  <c:v>24.503752322548856</c:v>
                </c:pt>
                <c:pt idx="77">
                  <c:v>24.516960530621361</c:v>
                </c:pt>
                <c:pt idx="78">
                  <c:v>24.531214817370422</c:v>
                </c:pt>
                <c:pt idx="79">
                  <c:v>24.546503180700672</c:v>
                </c:pt>
                <c:pt idx="80">
                  <c:v>24.562813850035866</c:v>
                </c:pt>
                <c:pt idx="81">
                  <c:v>24.580135274944826</c:v>
                </c:pt>
                <c:pt idx="82">
                  <c:v>24.598456114005327</c:v>
                </c:pt>
                <c:pt idx="83">
                  <c:v>24.617765223890643</c:v>
                </c:pt>
                <c:pt idx="84">
                  <c:v>24.638051648663787</c:v>
                </c:pt>
                <c:pt idx="85">
                  <c:v>24.659304609265124</c:v>
                </c:pt>
                <c:pt idx="86">
                  <c:v>24.681513493179484</c:v>
                </c:pt>
                <c:pt idx="87">
                  <c:v>24.704667844269341</c:v>
                </c:pt>
                <c:pt idx="88">
                  <c:v>24.728757352761079</c:v>
                </c:pt>
                <c:pt idx="89">
                  <c:v>24.753771845371681</c:v>
                </c:pt>
                <c:pt idx="90">
                  <c:v>24.779701275563625</c:v>
                </c:pt>
                <c:pt idx="91">
                  <c:v>24.80653571391613</c:v>
                </c:pt>
                <c:pt idx="92">
                  <c:v>24.834265338601057</c:v>
                </c:pt>
                <c:pt idx="93">
                  <c:v>24.862880425952273</c:v>
                </c:pt>
                <c:pt idx="94">
                  <c:v>24.892371341117421</c:v>
                </c:pt>
                <c:pt idx="95">
                  <c:v>24.922728528781359</c:v>
                </c:pt>
                <c:pt idx="96">
                  <c:v>24.953942503950731</c:v>
                </c:pt>
                <c:pt idx="97">
                  <c:v>24.986003842789337</c:v>
                </c:pt>
                <c:pt idx="98">
                  <c:v>25.018903173494284</c:v>
                </c:pt>
                <c:pt idx="99">
                  <c:v>25.052631167202897</c:v>
                </c:pt>
                <c:pt idx="100">
                  <c:v>25.087178528920699</c:v>
                </c:pt>
                <c:pt idx="101">
                  <c:v>25.122535988460836</c:v>
                </c:pt>
                <c:pt idx="102">
                  <c:v>25.158694291385501</c:v>
                </c:pt>
                <c:pt idx="103">
                  <c:v>25.195644189940005</c:v>
                </c:pt>
                <c:pt idx="104">
                  <c:v>25.233376433970239</c:v>
                </c:pt>
                <c:pt idx="105">
                  <c:v>25.271881761814484</c:v>
                </c:pt>
                <c:pt idx="106">
                  <c:v>25.311150891160416</c:v>
                </c:pt>
                <c:pt idx="107">
                  <c:v>25.351174509858438</c:v>
                </c:pt>
                <c:pt idx="108">
                  <c:v>25.391943266682343</c:v>
                </c:pt>
                <c:pt idx="109">
                  <c:v>25.433447762028539</c:v>
                </c:pt>
                <c:pt idx="110">
                  <c:v>25.475678538544969</c:v>
                </c:pt>
                <c:pt idx="111">
                  <c:v>25.518626071680956</c:v>
                </c:pt>
                <c:pt idx="112">
                  <c:v>25.562280760149278</c:v>
                </c:pt>
                <c:pt idx="113">
                  <c:v>25.606632916291638</c:v>
                </c:pt>
                <c:pt idx="114">
                  <c:v>25.651672756338886</c:v>
                </c:pt>
                <c:pt idx="115">
                  <c:v>25.697390390557214</c:v>
                </c:pt>
                <c:pt idx="116">
                  <c:v>25.743775813271593</c:v>
                </c:pt>
                <c:pt idx="117">
                  <c:v>25.790818892757695</c:v>
                </c:pt>
                <c:pt idx="118">
                  <c:v>25.83850936099353</c:v>
                </c:pt>
                <c:pt idx="119">
                  <c:v>25.886836803261964</c:v>
                </c:pt>
                <c:pt idx="120">
                  <c:v>25.935790647595304</c:v>
                </c:pt>
                <c:pt idx="121">
                  <c:v>25.985360154053012</c:v>
                </c:pt>
                <c:pt idx="122">
                  <c:v>26.035534403823686</c:v>
                </c:pt>
                <c:pt idx="123">
                  <c:v>26.08630228814226</c:v>
                </c:pt>
                <c:pt idx="124">
                  <c:v>26.137652497013416</c:v>
                </c:pt>
                <c:pt idx="125">
                  <c:v>26.189573507732106</c:v>
                </c:pt>
                <c:pt idx="126">
                  <c:v>26.242053573191999</c:v>
                </c:pt>
                <c:pt idx="127">
                  <c:v>26.295080709972659</c:v>
                </c:pt>
                <c:pt idx="128">
                  <c:v>26.348642686196147</c:v>
                </c:pt>
                <c:pt idx="129">
                  <c:v>26.402727009143618</c:v>
                </c:pt>
                <c:pt idx="130">
                  <c:v>26.457320912622617</c:v>
                </c:pt>
                <c:pt idx="131">
                  <c:v>26.512411344075396</c:v>
                </c:pt>
                <c:pt idx="132">
                  <c:v>26.567984951418797</c:v>
                </c:pt>
                <c:pt idx="133">
                  <c:v>26.624028069605963</c:v>
                </c:pt>
                <c:pt idx="134">
                  <c:v>26.680526706900185</c:v>
                </c:pt>
                <c:pt idx="135">
                  <c:v>26.737466530851098</c:v>
                </c:pt>
                <c:pt idx="136">
                  <c:v>26.794832853963332</c:v>
                </c:pt>
                <c:pt idx="137">
                  <c:v>26.852610619047688</c:v>
                </c:pt>
                <c:pt idx="138">
                  <c:v>26.910784384244877</c:v>
                </c:pt>
                <c:pt idx="139">
                  <c:v>26.969338307711805</c:v>
                </c:pt>
                <c:pt idx="140">
                  <c:v>27.02825613196017</c:v>
                </c:pt>
                <c:pt idx="141">
                  <c:v>27.087521167837465</c:v>
                </c:pt>
                <c:pt idx="142">
                  <c:v>27.147116278140039</c:v>
                </c:pt>
                <c:pt idx="143">
                  <c:v>27.207023860848079</c:v>
                </c:pt>
                <c:pt idx="144">
                  <c:v>27.26722583197234</c:v>
                </c:pt>
                <c:pt idx="145">
                  <c:v>27.327703608002427</c:v>
                </c:pt>
                <c:pt idx="146">
                  <c:v>27.388438087946387</c:v>
                </c:pt>
                <c:pt idx="147">
                  <c:v>27.449409634951451</c:v>
                </c:pt>
                <c:pt idx="148">
                  <c:v>27.510598057495912</c:v>
                </c:pt>
                <c:pt idx="149">
                  <c:v>27.57198259014195</c:v>
                </c:pt>
                <c:pt idx="150">
                  <c:v>27.633541873839473</c:v>
                </c:pt>
                <c:pt idx="151">
                  <c:v>27.695253935771177</c:v>
                </c:pt>
                <c:pt idx="152">
                  <c:v>27.757096168728992</c:v>
                </c:pt>
                <c:pt idx="153">
                  <c:v>27.819045310012342</c:v>
                </c:pt>
                <c:pt idx="154">
                  <c:v>27.881077419838892</c:v>
                </c:pt>
                <c:pt idx="155">
                  <c:v>27.943167859258512</c:v>
                </c:pt>
                <c:pt idx="156">
                  <c:v>28.005291267561532</c:v>
                </c:pt>
                <c:pt idx="157">
                  <c:v>28.067421539172656</c:v>
                </c:pt>
                <c:pt idx="158">
                  <c:v>28.12953180002226</c:v>
                </c:pt>
                <c:pt idx="159">
                  <c:v>28.191594383386935</c:v>
                </c:pt>
                <c:pt idx="160">
                  <c:v>28.253580805191937</c:v>
                </c:pt>
                <c:pt idx="161">
                  <c:v>28.31546173876832</c:v>
                </c:pt>
                <c:pt idx="162">
                  <c:v>28.377206989058198</c:v>
                </c:pt>
                <c:pt idx="163">
                  <c:v>28.438785466262186</c:v>
                </c:pt>
                <c:pt idx="164">
                  <c:v>28.500165158923611</c:v>
                </c:pt>
                <c:pt idx="165">
                  <c:v>28.561313106444846</c:v>
                </c:pt>
                <c:pt idx="166">
                  <c:v>28.622195371031847</c:v>
                </c:pt>
                <c:pt idx="167">
                  <c:v>28.682777009063877</c:v>
                </c:pt>
                <c:pt idx="168">
                  <c:v>28.743022041886242</c:v>
                </c:pt>
                <c:pt idx="169">
                  <c:v>28.802893426025012</c:v>
                </c:pt>
                <c:pt idx="170">
                  <c:v>28.86235302282358</c:v>
                </c:pt>
                <c:pt idx="171">
                  <c:v>28.921361567502391</c:v>
                </c:pt>
                <c:pt idx="172">
                  <c:v>28.979878637644223</c:v>
                </c:pt>
                <c:pt idx="173">
                  <c:v>29.037862621108953</c:v>
                </c:pt>
                <c:pt idx="174">
                  <c:v>29.095270683383305</c:v>
                </c:pt>
                <c:pt idx="175">
                  <c:v>29.152058734372527</c:v>
                </c:pt>
                <c:pt idx="176">
                  <c:v>29.208181394643024</c:v>
                </c:pt>
                <c:pt idx="177">
                  <c:v>29.26359196112665</c:v>
                </c:pt>
                <c:pt idx="178">
                  <c:v>29.318242372299505</c:v>
                </c:pt>
                <c:pt idx="179">
                  <c:v>29.372083172850449</c:v>
                </c:pt>
                <c:pt idx="180">
                  <c:v>29.4250634778567</c:v>
                </c:pt>
                <c:pt idx="181">
                  <c:v>29.477130936486571</c:v>
                </c:pt>
                <c:pt idx="182">
                  <c:v>29.528231695252281</c:v>
                </c:pt>
                <c:pt idx="183">
                  <c:v>29.57831036083838</c:v>
                </c:pt>
                <c:pt idx="184">
                  <c:v>29.627309962534799</c:v>
                </c:pt>
                <c:pt idx="185">
                  <c:v>29.675171914306731</c:v>
                </c:pt>
                <c:pt idx="186">
                  <c:v>29.721835976537111</c:v>
                </c:pt>
                <c:pt idx="187">
                  <c:v>29.767240217481326</c:v>
                </c:pt>
                <c:pt idx="188">
                  <c:v>29.811320974477812</c:v>
                </c:pt>
                <c:pt idx="189">
                  <c:v>29.854012814962566</c:v>
                </c:pt>
                <c:pt idx="190">
                  <c:v>29.895248497339981</c:v>
                </c:pt>
                <c:pt idx="191">
                  <c:v>29.934958931767536</c:v>
                </c:pt>
                <c:pt idx="192">
                  <c:v>29.973073140916775</c:v>
                </c:pt>
                <c:pt idx="193">
                  <c:v>30.009518220778531</c:v>
                </c:pt>
                <c:pt idx="194">
                  <c:v>30.044219301586182</c:v>
                </c:pt>
                <c:pt idx="195">
                  <c:v>30.077099508936538</c:v>
                </c:pt>
                <c:pt idx="196">
                  <c:v>30.108079925194673</c:v>
                </c:pt>
                <c:pt idx="197">
                  <c:v>30.137079551275455</c:v>
                </c:pt>
                <c:pt idx="198">
                  <c:v>30.164015268901874</c:v>
                </c:pt>
                <c:pt idx="199">
                  <c:v>30.18880180344739</c:v>
                </c:pt>
                <c:pt idx="200">
                  <c:v>30.211351687477688</c:v>
                </c:pt>
                <c:pt idx="201">
                  <c:v>30.23157522511509</c:v>
                </c:pt>
                <c:pt idx="202">
                  <c:v>30.249380457357667</c:v>
                </c:pt>
                <c:pt idx="203">
                  <c:v>30.264673128493818</c:v>
                </c:pt>
                <c:pt idx="204">
                  <c:v>30.277356653762673</c:v>
                </c:pt>
                <c:pt idx="205">
                  <c:v>30.287332088420062</c:v>
                </c:pt>
                <c:pt idx="206">
                  <c:v>30.294498098380235</c:v>
                </c:pt>
                <c:pt idx="207">
                  <c:v>30.298750932613718</c:v>
                </c:pt>
                <c:pt idx="208">
                  <c:v>30.299984397492771</c:v>
                </c:pt>
                <c:pt idx="209">
                  <c:v>30.298089833286966</c:v>
                </c:pt>
                <c:pt idx="210">
                  <c:v>30.292956093023154</c:v>
                </c:pt>
                <c:pt idx="211">
                  <c:v>30.284469523935954</c:v>
                </c:pt>
                <c:pt idx="212">
                  <c:v>30.272513951747133</c:v>
                </c:pt>
                <c:pt idx="213">
                  <c:v>30.256970668024891</c:v>
                </c:pt>
                <c:pt idx="214">
                  <c:v>30.23771842088691</c:v>
                </c:pt>
                <c:pt idx="215">
                  <c:v>30.214633409323994</c:v>
                </c:pt>
                <c:pt idx="216">
                  <c:v>30.187589281434693</c:v>
                </c:pt>
                <c:pt idx="217">
                  <c:v>30.156457136874351</c:v>
                </c:pt>
                <c:pt idx="218">
                  <c:v>30.121105533836122</c:v>
                </c:pt>
                <c:pt idx="219">
                  <c:v>30.081400500894635</c:v>
                </c:pt>
                <c:pt idx="220">
                  <c:v>30.0372055540569</c:v>
                </c:pt>
                <c:pt idx="221">
                  <c:v>29.988381719378598</c:v>
                </c:pt>
                <c:pt idx="222">
                  <c:v>29.934787561517066</c:v>
                </c:pt>
                <c:pt idx="223">
                  <c:v>29.876279218605639</c:v>
                </c:pt>
                <c:pt idx="224">
                  <c:v>29.812710443846751</c:v>
                </c:pt>
                <c:pt idx="225">
                  <c:v>29.743932654233348</c:v>
                </c:pt>
                <c:pt idx="226">
                  <c:v>29.669794986820207</c:v>
                </c:pt>
                <c:pt idx="227">
                  <c:v>29.590144362977483</c:v>
                </c:pt>
                <c:pt idx="228">
                  <c:v>29.504825561069236</c:v>
                </c:pt>
                <c:pt idx="229">
                  <c:v>29.413681298008736</c:v>
                </c:pt>
                <c:pt idx="230">
                  <c:v>29.316552320150365</c:v>
                </c:pt>
                <c:pt idx="231">
                  <c:v>29.213277503984713</c:v>
                </c:pt>
                <c:pt idx="232">
                  <c:v>29.103693967108399</c:v>
                </c:pt>
                <c:pt idx="233">
                  <c:v>28.987637189943808</c:v>
                </c:pt>
                <c:pt idx="234">
                  <c:v>28.86494114868513</c:v>
                </c:pt>
                <c:pt idx="235">
                  <c:v>28.735438459946515</c:v>
                </c:pt>
                <c:pt idx="236">
                  <c:v>28.598960537585008</c:v>
                </c:pt>
                <c:pt idx="237">
                  <c:v>28.455337762165129</c:v>
                </c:pt>
                <c:pt idx="238">
                  <c:v>28.304399663523192</c:v>
                </c:pt>
                <c:pt idx="239">
                  <c:v>28.145975116877707</c:v>
                </c:pt>
                <c:pt idx="240">
                  <c:v>27.979892552916802</c:v>
                </c:pt>
                <c:pt idx="241">
                  <c:v>27.805980182274542</c:v>
                </c:pt>
                <c:pt idx="242">
                  <c:v>27.624066234785033</c:v>
                </c:pt>
                <c:pt idx="243">
                  <c:v>27.433979213875702</c:v>
                </c:pt>
                <c:pt idx="244">
                  <c:v>27.235548166429449</c:v>
                </c:pt>
                <c:pt idx="245">
                  <c:v>27.028602968408293</c:v>
                </c:pt>
                <c:pt idx="246">
                  <c:v>26.812974626489449</c:v>
                </c:pt>
                <c:pt idx="247">
                  <c:v>26.588495595917443</c:v>
                </c:pt>
                <c:pt idx="248">
                  <c:v>26.355000114722824</c:v>
                </c:pt>
                <c:pt idx="249">
                  <c:v>26.112324554399425</c:v>
                </c:pt>
                <c:pt idx="250">
                  <c:v>25.8603077870672</c:v>
                </c:pt>
                <c:pt idx="251">
                  <c:v>25.59879156907656</c:v>
                </c:pt>
                <c:pt idx="252">
                  <c:v>25.327620940932832</c:v>
                </c:pt>
                <c:pt idx="253">
                  <c:v>25.046644643335409</c:v>
                </c:pt>
                <c:pt idx="254">
                  <c:v>24.755715549035902</c:v>
                </c:pt>
                <c:pt idx="255">
                  <c:v>24.454691110122539</c:v>
                </c:pt>
                <c:pt idx="256">
                  <c:v>24.143433820234844</c:v>
                </c:pt>
                <c:pt idx="257">
                  <c:v>23.821811691102766</c:v>
                </c:pt>
                <c:pt idx="258">
                  <c:v>23.489698742688876</c:v>
                </c:pt>
                <c:pt idx="259">
                  <c:v>23.146975506090381</c:v>
                </c:pt>
                <c:pt idx="260">
                  <c:v>22.793529538230842</c:v>
                </c:pt>
                <c:pt idx="261">
                  <c:v>22.429255947239248</c:v>
                </c:pt>
                <c:pt idx="262">
                  <c:v>22.054057927277796</c:v>
                </c:pt>
                <c:pt idx="263">
                  <c:v>21.667847301439274</c:v>
                </c:pt>
                <c:pt idx="264">
                  <c:v>21.270545071191826</c:v>
                </c:pt>
                <c:pt idx="265">
                  <c:v>20.862081970703429</c:v>
                </c:pt>
                <c:pt idx="266">
                  <c:v>20.442399024232003</c:v>
                </c:pt>
                <c:pt idx="267">
                  <c:v>20.011448104620509</c:v>
                </c:pt>
                <c:pt idx="268">
                  <c:v>19.569192490791121</c:v>
                </c:pt>
                <c:pt idx="269">
                  <c:v>19.115607421989804</c:v>
                </c:pt>
                <c:pt idx="270">
                  <c:v>18.650680646393866</c:v>
                </c:pt>
                <c:pt idx="271">
                  <c:v>18.174412961561696</c:v>
                </c:pt>
                <c:pt idx="272">
                  <c:v>17.686818744077748</c:v>
                </c:pt>
                <c:pt idx="273">
                  <c:v>17.187926465628504</c:v>
                </c:pt>
                <c:pt idx="274">
                  <c:v>16.677779192638269</c:v>
                </c:pt>
                <c:pt idx="275">
                  <c:v>16.156435066499331</c:v>
                </c:pt>
                <c:pt idx="276">
                  <c:v>15.623967761350674</c:v>
                </c:pt>
                <c:pt idx="277">
                  <c:v>15.080466916295473</c:v>
                </c:pt>
                <c:pt idx="278">
                  <c:v>14.526038538901163</c:v>
                </c:pt>
                <c:pt idx="279">
                  <c:v>13.960805376799437</c:v>
                </c:pt>
                <c:pt idx="280">
                  <c:v>13.384907254198154</c:v>
                </c:pt>
                <c:pt idx="281">
                  <c:v>12.798501370135227</c:v>
                </c:pt>
                <c:pt idx="282">
                  <c:v>12.201762555346507</c:v>
                </c:pt>
                <c:pt idx="283">
                  <c:v>11.594883484688188</c:v>
                </c:pt>
                <c:pt idx="284">
                  <c:v>10.978074842149034</c:v>
                </c:pt>
                <c:pt idx="285">
                  <c:v>10.351565435610901</c:v>
                </c:pt>
                <c:pt idx="286">
                  <c:v>9.7156022586674684</c:v>
                </c:pt>
                <c:pt idx="287">
                  <c:v>9.0704504969913842</c:v>
                </c:pt>
                <c:pt idx="288">
                  <c:v>8.4163934769495672</c:v>
                </c:pt>
                <c:pt idx="289">
                  <c:v>7.7537325544042925</c:v>
                </c:pt>
                <c:pt idx="290">
                  <c:v>7.0827869419038993</c:v>
                </c:pt>
                <c:pt idx="291">
                  <c:v>6.4038934727600711</c:v>
                </c:pt>
                <c:pt idx="292">
                  <c:v>5.7174063008275322</c:v>
                </c:pt>
                <c:pt idx="293">
                  <c:v>5.0236965351446949</c:v>
                </c:pt>
                <c:pt idx="294">
                  <c:v>4.3231518089584826</c:v>
                </c:pt>
                <c:pt idx="295">
                  <c:v>3.6161757830400685</c:v>
                </c:pt>
                <c:pt idx="296">
                  <c:v>2.9031875835985939</c:v>
                </c:pt>
                <c:pt idx="297">
                  <c:v>2.1846211755129357</c:v>
                </c:pt>
                <c:pt idx="298">
                  <c:v>1.4609246720244293</c:v>
                </c:pt>
                <c:pt idx="299">
                  <c:v>0.73255958246184194</c:v>
                </c:pt>
                <c:pt idx="300">
                  <c:v>0</c:v>
                </c:pt>
              </c:numCache>
            </c:numRef>
          </c:yVal>
          <c:smooth val="0"/>
          <c:extLst>
            <c:ext xmlns:c16="http://schemas.microsoft.com/office/drawing/2014/chart" uri="{C3380CC4-5D6E-409C-BE32-E72D297353CC}">
              <c16:uniqueId val="{00000000-658C-4CE2-AD51-5D070FC7560D}"/>
            </c:ext>
          </c:extLst>
        </c:ser>
        <c:ser>
          <c:idx val="0"/>
          <c:order val="1"/>
          <c:tx>
            <c:v>Kalkış Momenti</c:v>
          </c:tx>
          <c:spPr>
            <a:ln w="38100" cap="sq">
              <a:solidFill>
                <a:srgbClr val="002060">
                  <a:alpha val="98000"/>
                </a:srgbClr>
              </a:solidFill>
              <a:bevel/>
            </a:ln>
            <a:effectLst/>
          </c:spPr>
          <c:marker>
            <c:symbol val="circle"/>
            <c:size val="5"/>
            <c:spPr>
              <a:solidFill>
                <a:srgbClr val="002060"/>
              </a:solidFill>
              <a:ln w="63500">
                <a:solidFill>
                  <a:srgbClr val="002060"/>
                </a:solidFill>
              </a:ln>
              <a:effectLst/>
            </c:spPr>
          </c:marker>
          <c:dPt>
            <c:idx val="0"/>
            <c:marker>
              <c:symbol val="circle"/>
              <c:size val="5"/>
              <c:spPr>
                <a:solidFill>
                  <a:srgbClr val="002060"/>
                </a:solidFill>
                <a:ln w="63500">
                  <a:solidFill>
                    <a:srgbClr val="002060"/>
                  </a:solidFill>
                  <a:headEnd type="diamond"/>
                </a:ln>
                <a:effectLst/>
              </c:spPr>
            </c:marker>
            <c:bubble3D val="0"/>
            <c:extLst>
              <c:ext xmlns:c16="http://schemas.microsoft.com/office/drawing/2014/chart" uri="{C3380CC4-5D6E-409C-BE32-E72D297353CC}">
                <c16:uniqueId val="{00000001-658C-4CE2-AD51-5D070FC7560D}"/>
              </c:ext>
            </c:extLst>
          </c:dPt>
          <c:dLbls>
            <c:dLbl>
              <c:idx val="0"/>
              <c:delete val="1"/>
              <c:extLst>
                <c:ext xmlns:c15="http://schemas.microsoft.com/office/drawing/2012/chart" uri="{CE6537A1-D6FC-4f65-9D91-7224C49458BB}"/>
                <c:ext xmlns:c16="http://schemas.microsoft.com/office/drawing/2014/chart" uri="{C3380CC4-5D6E-409C-BE32-E72D297353CC}">
                  <c16:uniqueId val="{00000001-658C-4CE2-AD51-5D070FC756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Sayfa1!$A$11</c:f>
              <c:numCache>
                <c:formatCode>General</c:formatCode>
                <c:ptCount val="1"/>
                <c:pt idx="0">
                  <c:v>0</c:v>
                </c:pt>
              </c:numCache>
            </c:numRef>
          </c:xVal>
          <c:yVal>
            <c:numRef>
              <c:f>Sayfa1!$D$4</c:f>
              <c:numCache>
                <c:formatCode>General</c:formatCode>
                <c:ptCount val="1"/>
                <c:pt idx="0">
                  <c:v>28.279999999999998</c:v>
                </c:pt>
              </c:numCache>
            </c:numRef>
          </c:yVal>
          <c:smooth val="0"/>
          <c:extLst>
            <c:ext xmlns:c16="http://schemas.microsoft.com/office/drawing/2014/chart" uri="{C3380CC4-5D6E-409C-BE32-E72D297353CC}">
              <c16:uniqueId val="{00000002-658C-4CE2-AD51-5D070FC7560D}"/>
            </c:ext>
          </c:extLst>
        </c:ser>
        <c:ser>
          <c:idx val="2"/>
          <c:order val="2"/>
          <c:tx>
            <c:v>Devrilme Momenti</c:v>
          </c:tx>
          <c:spPr>
            <a:ln w="63500" cap="flat">
              <a:solidFill>
                <a:srgbClr val="FF0000"/>
              </a:solidFill>
              <a:bevel/>
              <a:tailEnd type="none"/>
            </a:ln>
            <a:effectLst/>
          </c:spPr>
          <c:marker>
            <c:symbol val="circle"/>
            <c:size val="5"/>
            <c:spPr>
              <a:solidFill>
                <a:srgbClr val="FF0000"/>
              </a:solidFill>
              <a:ln w="63500">
                <a:solidFill>
                  <a:srgbClr val="FF0000"/>
                </a:solidFill>
              </a:ln>
              <a:effectLst/>
            </c:spPr>
          </c:marker>
          <c:xVal>
            <c:numRef>
              <c:f>Sayfa1!$A$219</c:f>
              <c:numCache>
                <c:formatCode>General</c:formatCode>
                <c:ptCount val="1"/>
                <c:pt idx="0">
                  <c:v>2080</c:v>
                </c:pt>
              </c:numCache>
            </c:numRef>
          </c:xVal>
          <c:yVal>
            <c:numRef>
              <c:f>Sayfa1!$C$219</c:f>
              <c:numCache>
                <c:formatCode>General</c:formatCode>
                <c:ptCount val="1"/>
                <c:pt idx="0">
                  <c:v>30.299984397492771</c:v>
                </c:pt>
              </c:numCache>
            </c:numRef>
          </c:yVal>
          <c:smooth val="0"/>
          <c:extLst>
            <c:ext xmlns:c16="http://schemas.microsoft.com/office/drawing/2014/chart" uri="{C3380CC4-5D6E-409C-BE32-E72D297353CC}">
              <c16:uniqueId val="{00000003-658C-4CE2-AD51-5D070FC7560D}"/>
            </c:ext>
          </c:extLst>
        </c:ser>
        <c:ser>
          <c:idx val="3"/>
          <c:order val="3"/>
          <c:tx>
            <c:v>Nominal Moment</c:v>
          </c:tx>
          <c:spPr>
            <a:ln w="38100" cap="rnd">
              <a:solidFill>
                <a:schemeClr val="accent4"/>
              </a:solidFill>
              <a:round/>
            </a:ln>
            <a:effectLst/>
          </c:spPr>
          <c:marker>
            <c:symbol val="circle"/>
            <c:size val="5"/>
            <c:spPr>
              <a:solidFill>
                <a:schemeClr val="accent4"/>
              </a:solidFill>
              <a:ln w="63500">
                <a:solidFill>
                  <a:schemeClr val="accent4"/>
                </a:solidFill>
              </a:ln>
              <a:effectLst/>
            </c:spPr>
          </c:marker>
          <c:xVal>
            <c:numRef>
              <c:f>Sayfa1!$A$296</c:f>
              <c:numCache>
                <c:formatCode>General</c:formatCode>
                <c:ptCount val="1"/>
                <c:pt idx="0">
                  <c:v>2850</c:v>
                </c:pt>
              </c:numCache>
            </c:numRef>
          </c:xVal>
          <c:yVal>
            <c:numRef>
              <c:f>Sayfa1!$C$296</c:f>
              <c:numCache>
                <c:formatCode>General</c:formatCode>
                <c:ptCount val="1"/>
                <c:pt idx="0">
                  <c:v>10.351565435610901</c:v>
                </c:pt>
              </c:numCache>
            </c:numRef>
          </c:yVal>
          <c:smooth val="0"/>
          <c:extLst>
            <c:ext xmlns:c16="http://schemas.microsoft.com/office/drawing/2014/chart" uri="{C3380CC4-5D6E-409C-BE32-E72D297353CC}">
              <c16:uniqueId val="{00000004-658C-4CE2-AD51-5D070FC7560D}"/>
            </c:ext>
          </c:extLst>
        </c:ser>
        <c:dLbls>
          <c:showLegendKey val="0"/>
          <c:showVal val="0"/>
          <c:showCatName val="0"/>
          <c:showSerName val="0"/>
          <c:showPercent val="0"/>
          <c:showBubbleSize val="0"/>
        </c:dLbls>
        <c:axId val="-283898080"/>
        <c:axId val="-283887744"/>
      </c:scatterChart>
      <c:valAx>
        <c:axId val="-283898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83887744"/>
        <c:crosses val="autoZero"/>
        <c:crossBetween val="midCat"/>
      </c:valAx>
      <c:valAx>
        <c:axId val="-28388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83898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Sayfa2!$A$14:$A$314</c:f>
              <c:numCache>
                <c:formatCode>General</c:formatCode>
                <c:ptCount val="30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numCache>
            </c:numRef>
          </c:xVal>
          <c:yVal>
            <c:numRef>
              <c:f>Sayfa2!$C$14:$C$314</c:f>
              <c:numCache>
                <c:formatCode>General</c:formatCode>
                <c:ptCount val="301"/>
                <c:pt idx="0">
                  <c:v>28.27999999999999</c:v>
                </c:pt>
                <c:pt idx="1">
                  <c:v>28.347367889660642</c:v>
                </c:pt>
                <c:pt idx="2">
                  <c:v>28.414965686148285</c:v>
                </c:pt>
                <c:pt idx="3">
                  <c:v>28.482793449275754</c:v>
                </c:pt>
                <c:pt idx="4">
                  <c:v>28.550851213365963</c:v>
                </c:pt>
                <c:pt idx="5">
                  <c:v>28.619138986502286</c:v>
                </c:pt>
                <c:pt idx="6">
                  <c:v>28.687656749760357</c:v>
                </c:pt>
                <c:pt idx="7">
                  <c:v>28.756404456420896</c:v>
                </c:pt>
                <c:pt idx="8">
                  <c:v>28.825382031163013</c:v>
                </c:pt>
                <c:pt idx="9">
                  <c:v>28.894589369237647</c:v>
                </c:pt>
                <c:pt idx="10">
                  <c:v>28.96402633562051</c:v>
                </c:pt>
                <c:pt idx="11">
                  <c:v>29.033692764144241</c:v>
                </c:pt>
                <c:pt idx="12">
                  <c:v>29.103588456609089</c:v>
                </c:pt>
                <c:pt idx="13">
                  <c:v>29.173713181871701</c:v>
                </c:pt>
                <c:pt idx="14">
                  <c:v>29.244066674911537</c:v>
                </c:pt>
                <c:pt idx="15">
                  <c:v>29.314648635874267</c:v>
                </c:pt>
                <c:pt idx="16">
                  <c:v>29.385458729091706</c:v>
                </c:pt>
                <c:pt idx="17">
                  <c:v>29.456496582077666</c:v>
                </c:pt>
                <c:pt idx="18">
                  <c:v>29.52776178449918</c:v>
                </c:pt>
                <c:pt idx="19">
                  <c:v>29.599253887122526</c:v>
                </c:pt>
                <c:pt idx="20">
                  <c:v>29.670972400733412</c:v>
                </c:pt>
                <c:pt idx="21">
                  <c:v>29.742916795030755</c:v>
                </c:pt>
                <c:pt idx="22">
                  <c:v>29.8150864974934</c:v>
                </c:pt>
                <c:pt idx="23">
                  <c:v>29.88748089221917</c:v>
                </c:pt>
                <c:pt idx="24">
                  <c:v>29.960099318735541</c:v>
                </c:pt>
                <c:pt idx="25">
                  <c:v>30.032941070781352</c:v>
                </c:pt>
                <c:pt idx="26">
                  <c:v>30.106005395058773</c:v>
                </c:pt>
                <c:pt idx="27">
                  <c:v>30.179291489954942</c:v>
                </c:pt>
                <c:pt idx="28">
                  <c:v>30.252798504232459</c:v>
                </c:pt>
                <c:pt idx="29">
                  <c:v>30.326525535688049</c:v>
                </c:pt>
                <c:pt idx="30">
                  <c:v>30.400471629778668</c:v>
                </c:pt>
                <c:pt idx="31">
                  <c:v>30.474635778214257</c:v>
                </c:pt>
                <c:pt idx="32">
                  <c:v>30.549016917516401</c:v>
                </c:pt>
                <c:pt idx="33">
                  <c:v>30.623613927542017</c:v>
                </c:pt>
                <c:pt idx="34">
                  <c:v>30.698425629971396</c:v>
                </c:pt>
                <c:pt idx="35">
                  <c:v>30.773450786759636</c:v>
                </c:pt>
                <c:pt idx="36">
                  <c:v>30.848688098550706</c:v>
                </c:pt>
                <c:pt idx="37">
                  <c:v>30.924136203053187</c:v>
                </c:pt>
                <c:pt idx="38">
                  <c:v>30.999793673376942</c:v>
                </c:pt>
                <c:pt idx="39">
                  <c:v>31.075659016329652</c:v>
                </c:pt>
                <c:pt idx="40">
                  <c:v>31.151730670672436</c:v>
                </c:pt>
                <c:pt idx="41">
                  <c:v>31.228007005333474</c:v>
                </c:pt>
                <c:pt idx="42">
                  <c:v>31.30448631757886</c:v>
                </c:pt>
                <c:pt idx="43">
                  <c:v>31.381166831139481</c:v>
                </c:pt>
                <c:pt idx="44">
                  <c:v>31.45804669429311</c:v>
                </c:pt>
                <c:pt idx="45">
                  <c:v>31.535123977900547</c:v>
                </c:pt>
                <c:pt idx="46">
                  <c:v>31.612396673394919</c:v>
                </c:pt>
                <c:pt idx="47">
                  <c:v>31.689862690722915</c:v>
                </c:pt>
                <c:pt idx="48">
                  <c:v>31.767519856236976</c:v>
                </c:pt>
                <c:pt idx="49">
                  <c:v>31.845365910537296</c:v>
                </c:pt>
                <c:pt idx="50">
                  <c:v>31.923398506262533</c:v>
                </c:pt>
                <c:pt idx="51">
                  <c:v>32.001615205828038</c:v>
                </c:pt>
                <c:pt idx="52">
                  <c:v>32.080013479110448</c:v>
                </c:pt>
                <c:pt idx="53">
                  <c:v>32.158590701077529</c:v>
                </c:pt>
                <c:pt idx="54">
                  <c:v>32.237344149361817</c:v>
                </c:pt>
                <c:pt idx="55">
                  <c:v>32.316271001777189</c:v>
                </c:pt>
                <c:pt idx="56">
                  <c:v>32.395368333776709</c:v>
                </c:pt>
                <c:pt idx="57">
                  <c:v>32.474633115850743</c:v>
                </c:pt>
                <c:pt idx="58">
                  <c:v>32.554062210863918</c:v>
                </c:pt>
                <c:pt idx="59">
                  <c:v>32.633652371329589</c:v>
                </c:pt>
                <c:pt idx="60">
                  <c:v>32.713400236620494</c:v>
                </c:pt>
                <c:pt idx="61">
                  <c:v>32.793302330114223</c:v>
                </c:pt>
                <c:pt idx="62">
                  <c:v>32.87335505627204</c:v>
                </c:pt>
                <c:pt idx="63">
                  <c:v>32.953554697649707</c:v>
                </c:pt>
                <c:pt idx="64">
                  <c:v>33.033897411838836</c:v>
                </c:pt>
                <c:pt idx="65">
                  <c:v>33.114379228337199</c:v>
                </c:pt>
                <c:pt idx="66">
                  <c:v>33.194996045346684</c:v>
                </c:pt>
                <c:pt idx="67">
                  <c:v>33.275743626497253</c:v>
                </c:pt>
                <c:pt idx="68">
                  <c:v>33.356617597495323</c:v>
                </c:pt>
                <c:pt idx="69">
                  <c:v>33.437613442695152</c:v>
                </c:pt>
                <c:pt idx="70">
                  <c:v>33.518726501591487</c:v>
                </c:pt>
                <c:pt idx="71">
                  <c:v>33.599951965231966</c:v>
                </c:pt>
                <c:pt idx="72">
                  <c:v>33.681284872547565</c:v>
                </c:pt>
                <c:pt idx="73">
                  <c:v>33.762720106599495</c:v>
                </c:pt>
                <c:pt idx="74">
                  <c:v>33.844252390740898</c:v>
                </c:pt>
                <c:pt idx="75">
                  <c:v>33.925876284691469</c:v>
                </c:pt>
                <c:pt idx="76">
                  <c:v>34.00758618052356</c:v>
                </c:pt>
                <c:pt idx="77">
                  <c:v>34.089376298557752</c:v>
                </c:pt>
                <c:pt idx="78">
                  <c:v>34.171240683166346</c:v>
                </c:pt>
                <c:pt idx="79">
                  <c:v>34.253173198482919</c:v>
                </c:pt>
                <c:pt idx="80">
                  <c:v>34.335167524016107</c:v>
                </c:pt>
                <c:pt idx="81">
                  <c:v>34.417217150165847</c:v>
                </c:pt>
                <c:pt idx="82">
                  <c:v>34.49931537364035</c:v>
                </c:pt>
                <c:pt idx="83">
                  <c:v>34.58145529277175</c:v>
                </c:pt>
                <c:pt idx="84">
                  <c:v>34.663629802728821</c:v>
                </c:pt>
                <c:pt idx="85">
                  <c:v>34.745831590624661</c:v>
                </c:pt>
                <c:pt idx="86">
                  <c:v>34.828053130517716</c:v>
                </c:pt>
                <c:pt idx="87">
                  <c:v>34.910286678304054</c:v>
                </c:pt>
                <c:pt idx="88">
                  <c:v>34.992524266499053</c:v>
                </c:pt>
                <c:pt idx="89">
                  <c:v>35.074757698906758</c:v>
                </c:pt>
                <c:pt idx="90">
                  <c:v>35.156978545174788</c:v>
                </c:pt>
                <c:pt idx="91">
                  <c:v>35.239178135233004</c:v>
                </c:pt>
                <c:pt idx="92">
                  <c:v>35.321347553614089</c:v>
                </c:pt>
                <c:pt idx="93">
                  <c:v>35.403477633654042</c:v>
                </c:pt>
                <c:pt idx="94">
                  <c:v>35.485558951570745</c:v>
                </c:pt>
                <c:pt idx="95">
                  <c:v>35.567581820418802</c:v>
                </c:pt>
                <c:pt idx="96">
                  <c:v>35.649536283918579</c:v>
                </c:pt>
                <c:pt idx="97">
                  <c:v>35.731412110157841</c:v>
                </c:pt>
                <c:pt idx="98">
                  <c:v>35.813198785163991</c:v>
                </c:pt>
                <c:pt idx="99">
                  <c:v>35.894885506345148</c:v>
                </c:pt>
                <c:pt idx="100">
                  <c:v>35.976461175798264</c:v>
                </c:pt>
                <c:pt idx="101">
                  <c:v>36.057914393482577</c:v>
                </c:pt>
                <c:pt idx="102">
                  <c:v>36.13923345025664</c:v>
                </c:pt>
                <c:pt idx="103">
                  <c:v>36.220406320777201</c:v>
                </c:pt>
                <c:pt idx="104">
                  <c:v>36.301420656258436</c:v>
                </c:pt>
                <c:pt idx="105">
                  <c:v>36.382263777089769</c:v>
                </c:pt>
                <c:pt idx="106">
                  <c:v>36.462922665310934</c:v>
                </c:pt>
                <c:pt idx="107">
                  <c:v>36.543383956942598</c:v>
                </c:pt>
                <c:pt idx="108">
                  <c:v>36.623633934171401</c:v>
                </c:pt>
                <c:pt idx="109">
                  <c:v>36.703658517387794</c:v>
                </c:pt>
                <c:pt idx="110">
                  <c:v>36.783443257075689</c:v>
                </c:pt>
                <c:pt idx="111">
                  <c:v>36.862973325552531</c:v>
                </c:pt>
                <c:pt idx="112">
                  <c:v>36.9422335085589</c:v>
                </c:pt>
                <c:pt idx="113">
                  <c:v>37.021208196696634</c:v>
                </c:pt>
                <c:pt idx="114">
                  <c:v>37.099881376714464</c:v>
                </c:pt>
                <c:pt idx="115">
                  <c:v>37.178236622640746</c:v>
                </c:pt>
                <c:pt idx="116">
                  <c:v>37.256257086762311</c:v>
                </c:pt>
                <c:pt idx="117">
                  <c:v>37.333925490449332</c:v>
                </c:pt>
                <c:pt idx="118">
                  <c:v>37.411224114825558</c:v>
                </c:pt>
                <c:pt idx="119">
                  <c:v>37.488134791284146</c:v>
                </c:pt>
                <c:pt idx="120">
                  <c:v>37.564638891848681</c:v>
                </c:pt>
                <c:pt idx="121">
                  <c:v>37.640717319379974</c:v>
                </c:pt>
                <c:pt idx="122">
                  <c:v>37.716350497628802</c:v>
                </c:pt>
                <c:pt idx="123">
                  <c:v>37.791518361135388</c:v>
                </c:pt>
                <c:pt idx="124">
                  <c:v>37.866200344976221</c:v>
                </c:pt>
                <c:pt idx="125">
                  <c:v>37.940375374359654</c:v>
                </c:pt>
                <c:pt idx="126">
                  <c:v>38.014021854071188</c:v>
                </c:pt>
                <c:pt idx="127">
                  <c:v>38.087117657770484</c:v>
                </c:pt>
                <c:pt idx="128">
                  <c:v>38.159640117141642</c:v>
                </c:pt>
                <c:pt idx="129">
                  <c:v>38.231566010899257</c:v>
                </c:pt>
                <c:pt idx="130">
                  <c:v>38.302871553652444</c:v>
                </c:pt>
                <c:pt idx="131">
                  <c:v>38.37353238463006</c:v>
                </c:pt>
                <c:pt idx="132">
                  <c:v>38.443523556270051</c:v>
                </c:pt>
                <c:pt idx="133">
                  <c:v>38.512819522676772</c:v>
                </c:pt>
                <c:pt idx="134">
                  <c:v>38.581394127950098</c:v>
                </c:pt>
                <c:pt idx="135">
                  <c:v>38.64922059439094</c:v>
                </c:pt>
                <c:pt idx="136">
                  <c:v>38.716271510587937</c:v>
                </c:pt>
                <c:pt idx="137">
                  <c:v>38.782518819390802</c:v>
                </c:pt>
                <c:pt idx="138">
                  <c:v>38.847933805776066</c:v>
                </c:pt>
                <c:pt idx="139">
                  <c:v>38.91248708461179</c:v>
                </c:pt>
                <c:pt idx="140">
                  <c:v>38.976148588327952</c:v>
                </c:pt>
                <c:pt idx="141">
                  <c:v>39.038887554500285</c:v>
                </c:pt>
                <c:pt idx="142">
                  <c:v>39.100672513355512</c:v>
                </c:pt>
                <c:pt idx="143">
                  <c:v>39.161471275206857</c:v>
                </c:pt>
                <c:pt idx="144">
                  <c:v>39.221250917829238</c:v>
                </c:pt>
                <c:pt idx="145">
                  <c:v>39.27997777378426</c:v>
                </c:pt>
                <c:pt idx="146">
                  <c:v>39.337617417706007</c:v>
                </c:pt>
                <c:pt idx="147">
                  <c:v>39.39413465355905</c:v>
                </c:pt>
                <c:pt idx="148">
                  <c:v>39.449493501881363</c:v>
                </c:pt>
                <c:pt idx="149">
                  <c:v>39.503657187025333</c:v>
                </c:pt>
                <c:pt idx="150">
                  <c:v>39.556588124410915</c:v>
                </c:pt>
                <c:pt idx="151">
                  <c:v>39.608247907806224</c:v>
                </c:pt>
                <c:pt idx="152">
                  <c:v>39.658597296651415</c:v>
                </c:pt>
                <c:pt idx="153">
                  <c:v>39.707596203442918</c:v>
                </c:pt>
                <c:pt idx="154">
                  <c:v>39.755203681196136</c:v>
                </c:pt>
                <c:pt idx="155">
                  <c:v>39.801377911005552</c:v>
                </c:pt>
                <c:pt idx="156">
                  <c:v>39.84607618972268</c:v>
                </c:pt>
                <c:pt idx="157">
                  <c:v>39.889254917773094</c:v>
                </c:pt>
                <c:pt idx="158">
                  <c:v>39.930869587135135</c:v>
                </c:pt>
                <c:pt idx="159">
                  <c:v>39.970874769504199</c:v>
                </c:pt>
                <c:pt idx="160">
                  <c:v>40.009224104667545</c:v>
                </c:pt>
                <c:pt idx="161">
                  <c:v>40.045870289116259</c:v>
                </c:pt>
                <c:pt idx="162">
                  <c:v>40.080765064921948</c:v>
                </c:pt>
                <c:pt idx="163">
                  <c:v>40.11385920890762</c:v>
                </c:pt>
                <c:pt idx="164">
                  <c:v>40.145102522143169</c:v>
                </c:pt>
                <c:pt idx="165">
                  <c:v>40.174443819797901</c:v>
                </c:pt>
                <c:pt idx="166">
                  <c:v>40.20183092138361</c:v>
                </c:pt>
                <c:pt idx="167">
                  <c:v>40.22721064142366</c:v>
                </c:pt>
                <c:pt idx="168">
                  <c:v>40.250528780585</c:v>
                </c:pt>
                <c:pt idx="169">
                  <c:v>40.27173011731162</c:v>
                </c:pt>
                <c:pt idx="170">
                  <c:v>40.29075839999998</c:v>
                </c:pt>
                <c:pt idx="171">
                  <c:v>40.307556339758314</c:v>
                </c:pt>
                <c:pt idx="172">
                  <c:v>40.322065603793781</c:v>
                </c:pt>
                <c:pt idx="173">
                  <c:v>40.334226809473115</c:v>
                </c:pt>
                <c:pt idx="174">
                  <c:v>40.343979519104366</c:v>
                </c:pt>
                <c:pt idx="175">
                  <c:v>40.351262235489081</c:v>
                </c:pt>
                <c:pt idx="176">
                  <c:v>40.356012398296357</c:v>
                </c:pt>
                <c:pt idx="177">
                  <c:v>40.358166381311982</c:v>
                </c:pt>
                <c:pt idx="178">
                  <c:v>40.357659490617863</c:v>
                </c:pt>
                <c:pt idx="179">
                  <c:v>40.354425963758999</c:v>
                </c:pt>
                <c:pt idx="180">
                  <c:v>40.34839896995706</c:v>
                </c:pt>
                <c:pt idx="181">
                  <c:v>40.339510611431841</c:v>
                </c:pt>
                <c:pt idx="182">
                  <c:v>40.327691925893561</c:v>
                </c:pt>
                <c:pt idx="183">
                  <c:v>40.312872890271208</c:v>
                </c:pt>
                <c:pt idx="184">
                  <c:v>40.294982425743918</c:v>
                </c:pt>
                <c:pt idx="185">
                  <c:v>40.273948404144342</c:v>
                </c:pt>
                <c:pt idx="186">
                  <c:v>40.249697655804951</c:v>
                </c:pt>
                <c:pt idx="187">
                  <c:v>40.222155978919972</c:v>
                </c:pt>
                <c:pt idx="188">
                  <c:v>40.191248150497564</c:v>
                </c:pt>
                <c:pt idx="189">
                  <c:v>40.156897938978368</c:v>
                </c:pt>
                <c:pt idx="190">
                  <c:v>40.119028118598798</c:v>
                </c:pt>
                <c:pt idx="191">
                  <c:v>40.077560485578346</c:v>
                </c:pt>
                <c:pt idx="192">
                  <c:v>40.032415876212156</c:v>
                </c:pt>
                <c:pt idx="193">
                  <c:v>39.983514186951538</c:v>
                </c:pt>
                <c:pt idx="194">
                  <c:v>39.930774396556046</c:v>
                </c:pt>
                <c:pt idx="195">
                  <c:v>39.874114590402293</c:v>
                </c:pt>
                <c:pt idx="196">
                  <c:v>39.813451987035407</c:v>
                </c:pt>
                <c:pt idx="197">
                  <c:v>39.74870296704993</c:v>
                </c:pt>
                <c:pt idx="198">
                  <c:v>39.679783104387944</c:v>
                </c:pt>
                <c:pt idx="199">
                  <c:v>39.606607200142001</c:v>
                </c:pt>
                <c:pt idx="200">
                  <c:v>39.529089318951378</c:v>
                </c:pt>
                <c:pt idx="201">
                  <c:v>39.447142828079777</c:v>
                </c:pt>
                <c:pt idx="202">
                  <c:v>39.360680439262353</c:v>
                </c:pt>
                <c:pt idx="203">
                  <c:v>39.269614253409749</c:v>
                </c:pt>
                <c:pt idx="204">
                  <c:v>39.17385580825546</c:v>
                </c:pt>
                <c:pt idx="205">
                  <c:v>39.073316129032236</c:v>
                </c:pt>
                <c:pt idx="206">
                  <c:v>38.967905782261376</c:v>
                </c:pt>
                <c:pt idx="207">
                  <c:v>38.857534932737124</c:v>
                </c:pt>
                <c:pt idx="208">
                  <c:v>38.742113403785829</c:v>
                </c:pt>
                <c:pt idx="209">
                  <c:v>38.62155074087751</c:v>
                </c:pt>
                <c:pt idx="210">
                  <c:v>38.495756278663436</c:v>
                </c:pt>
                <c:pt idx="211">
                  <c:v>38.364639211510777</c:v>
                </c:pt>
                <c:pt idx="212">
                  <c:v>38.228108667600495</c:v>
                </c:pt>
                <c:pt idx="213">
                  <c:v>38.086073786650786</c:v>
                </c:pt>
                <c:pt idx="214">
                  <c:v>37.938443801322769</c:v>
                </c:pt>
                <c:pt idx="215">
                  <c:v>37.785128122359914</c:v>
                </c:pt>
                <c:pt idx="216">
                  <c:v>37.626036427506307</c:v>
                </c:pt>
                <c:pt idx="217">
                  <c:v>37.461078754242024</c:v>
                </c:pt>
                <c:pt idx="218">
                  <c:v>37.290165596366698</c:v>
                </c:pt>
                <c:pt idx="219">
                  <c:v>37.113208004454172</c:v>
                </c:pt>
                <c:pt idx="220">
                  <c:v>36.930117690192461</c:v>
                </c:pt>
                <c:pt idx="221">
                  <c:v>36.740807134614045</c:v>
                </c:pt>
                <c:pt idx="222">
                  <c:v>36.545189700211445</c:v>
                </c:pt>
                <c:pt idx="223">
                  <c:v>36.343179746922182</c:v>
                </c:pt>
                <c:pt idx="224">
                  <c:v>36.134692751956315</c:v>
                </c:pt>
                <c:pt idx="225">
                  <c:v>35.919645433427036</c:v>
                </c:pt>
                <c:pt idx="226">
                  <c:v>35.69795587773271</c:v>
                </c:pt>
                <c:pt idx="227">
                  <c:v>35.469543670624709</c:v>
                </c:pt>
                <c:pt idx="228">
                  <c:v>35.234330031881804</c:v>
                </c:pt>
                <c:pt idx="229">
                  <c:v>34.992237953496563</c:v>
                </c:pt>
                <c:pt idx="230">
                  <c:v>34.743192341264233</c:v>
                </c:pt>
                <c:pt idx="231">
                  <c:v>34.487120159648015</c:v>
                </c:pt>
                <c:pt idx="232">
                  <c:v>34.223950579778482</c:v>
                </c:pt>
                <c:pt idx="233">
                  <c:v>33.953615130427053</c:v>
                </c:pt>
                <c:pt idx="234">
                  <c:v>33.676047851776175</c:v>
                </c:pt>
                <c:pt idx="235">
                  <c:v>33.391185451790086</c:v>
                </c:pt>
                <c:pt idx="236">
                  <c:v>33.098967464971686</c:v>
                </c:pt>
                <c:pt idx="237">
                  <c:v>32.79933641327171</c:v>
                </c:pt>
                <c:pt idx="238">
                  <c:v>32.492237968896951</c:v>
                </c:pt>
                <c:pt idx="239">
                  <c:v>32.177621118744732</c:v>
                </c:pt>
                <c:pt idx="240">
                  <c:v>31.855438330170756</c:v>
                </c:pt>
                <c:pt idx="241">
                  <c:v>31.525645717777738</c:v>
                </c:pt>
                <c:pt idx="242">
                  <c:v>31.188203210892166</c:v>
                </c:pt>
                <c:pt idx="243">
                  <c:v>30.843074721376489</c:v>
                </c:pt>
                <c:pt idx="244">
                  <c:v>30.49022831140492</c:v>
                </c:pt>
                <c:pt idx="245">
                  <c:v>30.129636360811094</c:v>
                </c:pt>
                <c:pt idx="246">
                  <c:v>29.761275733597444</c:v>
                </c:pt>
                <c:pt idx="247">
                  <c:v>29.385127943177441</c:v>
                </c:pt>
                <c:pt idx="248">
                  <c:v>29.001179315904619</c:v>
                </c:pt>
                <c:pt idx="249">
                  <c:v>28.609421152425064</c:v>
                </c:pt>
                <c:pt idx="250">
                  <c:v>28.209849886374524</c:v>
                </c:pt>
                <c:pt idx="251">
                  <c:v>27.802467239926354</c:v>
                </c:pt>
                <c:pt idx="252">
                  <c:v>27.387280375683115</c:v>
                </c:pt>
                <c:pt idx="253">
                  <c:v>26.964302044392465</c:v>
                </c:pt>
                <c:pt idx="254">
                  <c:v>26.533550727957387</c:v>
                </c:pt>
                <c:pt idx="255">
                  <c:v>26.095050777202047</c:v>
                </c:pt>
                <c:pt idx="256">
                  <c:v>25.64883254384721</c:v>
                </c:pt>
                <c:pt idx="257">
                  <c:v>25.194932506144397</c:v>
                </c:pt>
                <c:pt idx="258">
                  <c:v>24.733393387614687</c:v>
                </c:pt>
                <c:pt idx="259">
                  <c:v>24.264264268337453</c:v>
                </c:pt>
                <c:pt idx="260">
                  <c:v>23.787600688235869</c:v>
                </c:pt>
                <c:pt idx="261">
                  <c:v>23.303464741810085</c:v>
                </c:pt>
                <c:pt idx="262">
                  <c:v>22.811925163775737</c:v>
                </c:pt>
                <c:pt idx="263">
                  <c:v>22.313057405074659</c:v>
                </c:pt>
                <c:pt idx="264">
                  <c:v>21.806943698736884</c:v>
                </c:pt>
                <c:pt idx="265">
                  <c:v>21.293673115087906</c:v>
                </c:pt>
                <c:pt idx="266">
                  <c:v>20.773341605813084</c:v>
                </c:pt>
                <c:pt idx="267">
                  <c:v>20.246052036411687</c:v>
                </c:pt>
                <c:pt idx="268">
                  <c:v>19.711914206596916</c:v>
                </c:pt>
                <c:pt idx="269">
                  <c:v>19.171044858224807</c:v>
                </c:pt>
                <c:pt idx="270">
                  <c:v>18.623567670364487</c:v>
                </c:pt>
                <c:pt idx="271">
                  <c:v>18.069613241154624</c:v>
                </c:pt>
                <c:pt idx="272">
                  <c:v>17.509319056126376</c:v>
                </c:pt>
                <c:pt idx="273">
                  <c:v>16.942829442710753</c:v>
                </c:pt>
                <c:pt idx="274">
                  <c:v>16.370295510689264</c:v>
                </c:pt>
                <c:pt idx="275">
                  <c:v>15.791875078389548</c:v>
                </c:pt>
                <c:pt idx="276">
                  <c:v>15.207732584473218</c:v>
                </c:pt>
                <c:pt idx="277">
                  <c:v>14.618038985210527</c:v>
                </c:pt>
                <c:pt idx="278">
                  <c:v>14.022971637186242</c:v>
                </c:pt>
                <c:pt idx="279">
                  <c:v>13.422714165431975</c:v>
                </c:pt>
                <c:pt idx="280">
                  <c:v>12.817456317033255</c:v>
                </c:pt>
                <c:pt idx="281">
                  <c:v>12.207393800313303</c:v>
                </c:pt>
                <c:pt idx="282">
                  <c:v>11.592728109750471</c:v>
                </c:pt>
                <c:pt idx="283">
                  <c:v>10.97366633684177</c:v>
                </c:pt>
                <c:pt idx="284">
                  <c:v>10.350420967180787</c:v>
                </c:pt>
                <c:pt idx="285">
                  <c:v>9.7232096640741261</c:v>
                </c:pt>
                <c:pt idx="286">
                  <c:v>9.0922550390761341</c:v>
                </c:pt>
                <c:pt idx="287">
                  <c:v>8.4577844098764885</c:v>
                </c:pt>
                <c:pt idx="288">
                  <c:v>7.8200295460292448</c:v>
                </c:pt>
                <c:pt idx="289">
                  <c:v>7.179226403064523</c:v>
                </c:pt>
                <c:pt idx="290">
                  <c:v>6.5356148455748704</c:v>
                </c:pt>
                <c:pt idx="291">
                  <c:v>5.8894383599174018</c:v>
                </c:pt>
                <c:pt idx="292">
                  <c:v>5.2409437572193278</c:v>
                </c:pt>
                <c:pt idx="293">
                  <c:v>4.5903808674184914</c:v>
                </c:pt>
                <c:pt idx="294">
                  <c:v>3.9380022251115867</c:v>
                </c:pt>
                <c:pt idx="295">
                  <c:v>3.2840627480204905</c:v>
                </c:pt>
                <c:pt idx="296">
                  <c:v>2.6288194089215038</c:v>
                </c:pt>
                <c:pt idx="297">
                  <c:v>1.9725309019128616</c:v>
                </c:pt>
                <c:pt idx="298">
                  <c:v>1.3154573039225186</c:v>
                </c:pt>
                <c:pt idx="299">
                  <c:v>0.65785973238070938</c:v>
                </c:pt>
                <c:pt idx="300">
                  <c:v>0</c:v>
                </c:pt>
              </c:numCache>
            </c:numRef>
          </c:yVal>
          <c:smooth val="0"/>
          <c:extLst>
            <c:ext xmlns:c16="http://schemas.microsoft.com/office/drawing/2014/chart" uri="{C3380CC4-5D6E-409C-BE32-E72D297353CC}">
              <c16:uniqueId val="{00000000-9A7D-4B38-9EC7-FD79358E414C}"/>
            </c:ext>
          </c:extLst>
        </c:ser>
        <c:ser>
          <c:idx val="1"/>
          <c:order val="1"/>
          <c:tx>
            <c:v>Kalkış Momenti</c:v>
          </c:tx>
          <c:spPr>
            <a:ln w="38100" cap="rnd">
              <a:solidFill>
                <a:schemeClr val="accent2"/>
              </a:solidFill>
              <a:round/>
            </a:ln>
            <a:effectLst/>
          </c:spPr>
          <c:marker>
            <c:symbol val="circle"/>
            <c:size val="5"/>
            <c:spPr>
              <a:solidFill>
                <a:schemeClr val="accent2"/>
              </a:solidFill>
              <a:ln w="63500">
                <a:solidFill>
                  <a:schemeClr val="accent2"/>
                </a:solidFill>
              </a:ln>
              <a:effectLst/>
            </c:spPr>
          </c:marker>
          <c:xVal>
            <c:numRef>
              <c:f>Sayfa2!$A$14</c:f>
              <c:numCache>
                <c:formatCode>General</c:formatCode>
                <c:ptCount val="1"/>
                <c:pt idx="0">
                  <c:v>0</c:v>
                </c:pt>
              </c:numCache>
            </c:numRef>
          </c:xVal>
          <c:yVal>
            <c:numRef>
              <c:f>Sayfa2!$C$14</c:f>
              <c:numCache>
                <c:formatCode>General</c:formatCode>
                <c:ptCount val="1"/>
                <c:pt idx="0">
                  <c:v>28.27999999999999</c:v>
                </c:pt>
              </c:numCache>
            </c:numRef>
          </c:yVal>
          <c:smooth val="0"/>
          <c:extLst>
            <c:ext xmlns:c16="http://schemas.microsoft.com/office/drawing/2014/chart" uri="{C3380CC4-5D6E-409C-BE32-E72D297353CC}">
              <c16:uniqueId val="{00000001-9A7D-4B38-9EC7-FD79358E414C}"/>
            </c:ext>
          </c:extLst>
        </c:ser>
        <c:ser>
          <c:idx val="2"/>
          <c:order val="2"/>
          <c:tx>
            <c:v>Devrilme Momenti</c:v>
          </c:tx>
          <c:spPr>
            <a:ln w="38100" cap="rnd">
              <a:solidFill>
                <a:schemeClr val="accent3"/>
              </a:solidFill>
              <a:round/>
            </a:ln>
            <a:effectLst/>
          </c:spPr>
          <c:marker>
            <c:symbol val="circle"/>
            <c:size val="5"/>
            <c:spPr>
              <a:solidFill>
                <a:schemeClr val="accent3"/>
              </a:solidFill>
              <a:ln w="63500">
                <a:solidFill>
                  <a:schemeClr val="accent3"/>
                </a:solidFill>
              </a:ln>
              <a:effectLst/>
            </c:spPr>
          </c:marker>
          <c:xVal>
            <c:numRef>
              <c:f>Sayfa2!$A$191</c:f>
              <c:numCache>
                <c:formatCode>General</c:formatCode>
                <c:ptCount val="1"/>
                <c:pt idx="0">
                  <c:v>1770</c:v>
                </c:pt>
              </c:numCache>
            </c:numRef>
          </c:xVal>
          <c:yVal>
            <c:numRef>
              <c:f>Sayfa2!$C$191</c:f>
              <c:numCache>
                <c:formatCode>General</c:formatCode>
                <c:ptCount val="1"/>
                <c:pt idx="0">
                  <c:v>40.358166381311982</c:v>
                </c:pt>
              </c:numCache>
            </c:numRef>
          </c:yVal>
          <c:smooth val="0"/>
          <c:extLst>
            <c:ext xmlns:c16="http://schemas.microsoft.com/office/drawing/2014/chart" uri="{C3380CC4-5D6E-409C-BE32-E72D297353CC}">
              <c16:uniqueId val="{00000002-9A7D-4B38-9EC7-FD79358E414C}"/>
            </c:ext>
          </c:extLst>
        </c:ser>
        <c:ser>
          <c:idx val="3"/>
          <c:order val="3"/>
          <c:tx>
            <c:v>Nominal Moment</c:v>
          </c:tx>
          <c:spPr>
            <a:ln w="38100" cap="rnd">
              <a:solidFill>
                <a:schemeClr val="accent4"/>
              </a:solidFill>
              <a:round/>
            </a:ln>
            <a:effectLst/>
          </c:spPr>
          <c:marker>
            <c:symbol val="circle"/>
            <c:size val="5"/>
            <c:spPr>
              <a:solidFill>
                <a:schemeClr val="accent4"/>
              </a:solidFill>
              <a:ln w="63500">
                <a:solidFill>
                  <a:schemeClr val="accent4"/>
                </a:solidFill>
              </a:ln>
              <a:effectLst/>
            </c:spPr>
          </c:marker>
          <c:xVal>
            <c:numRef>
              <c:f>Sayfa2!$A$298</c:f>
              <c:numCache>
                <c:formatCode>General</c:formatCode>
                <c:ptCount val="1"/>
                <c:pt idx="0">
                  <c:v>2840</c:v>
                </c:pt>
              </c:numCache>
            </c:numRef>
          </c:xVal>
          <c:yVal>
            <c:numRef>
              <c:f>Sayfa2!$C$298</c:f>
              <c:numCache>
                <c:formatCode>General</c:formatCode>
                <c:ptCount val="1"/>
                <c:pt idx="0">
                  <c:v>10.350420967180787</c:v>
                </c:pt>
              </c:numCache>
            </c:numRef>
          </c:yVal>
          <c:smooth val="0"/>
          <c:extLst>
            <c:ext xmlns:c16="http://schemas.microsoft.com/office/drawing/2014/chart" uri="{C3380CC4-5D6E-409C-BE32-E72D297353CC}">
              <c16:uniqueId val="{00000003-9A7D-4B38-9EC7-FD79358E414C}"/>
            </c:ext>
          </c:extLst>
        </c:ser>
        <c:dLbls>
          <c:showLegendKey val="0"/>
          <c:showVal val="0"/>
          <c:showCatName val="0"/>
          <c:showSerName val="0"/>
          <c:showPercent val="0"/>
          <c:showBubbleSize val="0"/>
        </c:dLbls>
        <c:axId val="-283895360"/>
        <c:axId val="-283887200"/>
      </c:scatterChart>
      <c:valAx>
        <c:axId val="-2838953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n (devir/dak)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83887200"/>
        <c:crosses val="autoZero"/>
        <c:crossBetween val="midCat"/>
      </c:valAx>
      <c:valAx>
        <c:axId val="-28388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r>
                  <a:rPr lang="tr-TR"/>
                  <a:t> (Nm)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83895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17DE0-CA61-48D7-8DBB-2B227076DD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C443C62A-0A0E-478F-8CF7-31E6E335C8DF}">
      <dgm:prSet phldrT="[Metin]"/>
      <dgm:spPr/>
      <dgm:t>
        <a:bodyPr/>
        <a:lstStyle/>
        <a:p>
          <a:r>
            <a:rPr lang="tr-TR"/>
            <a:t>Elektrik Motorları</a:t>
          </a:r>
          <a:endParaRPr lang="tr-TR" dirty="0"/>
        </a:p>
      </dgm:t>
    </dgm:pt>
    <dgm:pt modelId="{D6DE0051-BDD6-46EF-AA11-ACD03DC16567}" type="parTrans" cxnId="{BC19B650-30A2-4BD8-AFD4-CC3837DCF1CC}">
      <dgm:prSet/>
      <dgm:spPr/>
      <dgm:t>
        <a:bodyPr/>
        <a:lstStyle/>
        <a:p>
          <a:endParaRPr lang="tr-TR"/>
        </a:p>
      </dgm:t>
    </dgm:pt>
    <dgm:pt modelId="{54956B01-E3D1-4732-AA48-A688D622920C}" type="sibTrans" cxnId="{BC19B650-30A2-4BD8-AFD4-CC3837DCF1CC}">
      <dgm:prSet/>
      <dgm:spPr/>
      <dgm:t>
        <a:bodyPr/>
        <a:lstStyle/>
        <a:p>
          <a:endParaRPr lang="tr-TR"/>
        </a:p>
      </dgm:t>
    </dgm:pt>
    <dgm:pt modelId="{2C51DB26-2807-4D62-93E4-F94748AEC27B}">
      <dgm:prSet phldrT="[Metin]"/>
      <dgm:spPr/>
      <dgm:t>
        <a:bodyPr/>
        <a:lstStyle/>
        <a:p>
          <a:r>
            <a:rPr lang="tr-TR"/>
            <a:t>Universal Motorlar</a:t>
          </a:r>
          <a:endParaRPr lang="tr-TR" dirty="0"/>
        </a:p>
      </dgm:t>
    </dgm:pt>
    <dgm:pt modelId="{42AC3522-C9AD-4481-AB46-99ECCA4582FD}" type="parTrans" cxnId="{053DB42E-386B-4107-8D70-CB112A5AD536}">
      <dgm:prSet/>
      <dgm:spPr/>
      <dgm:t>
        <a:bodyPr/>
        <a:lstStyle/>
        <a:p>
          <a:endParaRPr lang="tr-TR"/>
        </a:p>
      </dgm:t>
    </dgm:pt>
    <dgm:pt modelId="{DF545D9F-D10B-48D9-8819-FF856CF97018}" type="sibTrans" cxnId="{053DB42E-386B-4107-8D70-CB112A5AD536}">
      <dgm:prSet/>
      <dgm:spPr/>
      <dgm:t>
        <a:bodyPr/>
        <a:lstStyle/>
        <a:p>
          <a:endParaRPr lang="tr-TR"/>
        </a:p>
      </dgm:t>
    </dgm:pt>
    <dgm:pt modelId="{FCCCCF0E-4FA1-4B5C-820B-6063650FA37C}">
      <dgm:prSet phldrT="[Metin]"/>
      <dgm:spPr/>
      <dgm:t>
        <a:bodyPr/>
        <a:lstStyle/>
        <a:p>
          <a:r>
            <a:rPr lang="tr-TR"/>
            <a:t>AC Motorlar</a:t>
          </a:r>
          <a:endParaRPr lang="tr-TR" dirty="0"/>
        </a:p>
      </dgm:t>
    </dgm:pt>
    <dgm:pt modelId="{6155823C-E89C-4B50-B730-199717AC91A1}" type="parTrans" cxnId="{E034C40E-18B8-4097-BF87-43ECFC906EFD}">
      <dgm:prSet/>
      <dgm:spPr/>
      <dgm:t>
        <a:bodyPr/>
        <a:lstStyle/>
        <a:p>
          <a:endParaRPr lang="tr-TR"/>
        </a:p>
      </dgm:t>
    </dgm:pt>
    <dgm:pt modelId="{146D22A8-3D3F-47F5-AEBA-77E41525BF10}" type="sibTrans" cxnId="{E034C40E-18B8-4097-BF87-43ECFC906EFD}">
      <dgm:prSet/>
      <dgm:spPr/>
      <dgm:t>
        <a:bodyPr/>
        <a:lstStyle/>
        <a:p>
          <a:endParaRPr lang="tr-TR"/>
        </a:p>
      </dgm:t>
    </dgm:pt>
    <dgm:pt modelId="{CC767CB1-4CA3-4761-849B-CFA25E6F360B}">
      <dgm:prSet/>
      <dgm:spPr/>
      <dgm:t>
        <a:bodyPr/>
        <a:lstStyle/>
        <a:p>
          <a:r>
            <a:rPr lang="tr-TR"/>
            <a:t>DC Motorlar</a:t>
          </a:r>
          <a:endParaRPr lang="tr-TR" dirty="0"/>
        </a:p>
      </dgm:t>
    </dgm:pt>
    <dgm:pt modelId="{87E10184-2316-44B0-8656-B27C52091293}" type="parTrans" cxnId="{A0BD44D9-6786-4403-9F96-ABE0DAF1546C}">
      <dgm:prSet/>
      <dgm:spPr/>
      <dgm:t>
        <a:bodyPr/>
        <a:lstStyle/>
        <a:p>
          <a:endParaRPr lang="tr-TR"/>
        </a:p>
      </dgm:t>
    </dgm:pt>
    <dgm:pt modelId="{288A8740-98AE-49E7-90DF-EA1EA55B5129}" type="sibTrans" cxnId="{A0BD44D9-6786-4403-9F96-ABE0DAF1546C}">
      <dgm:prSet/>
      <dgm:spPr/>
      <dgm:t>
        <a:bodyPr/>
        <a:lstStyle/>
        <a:p>
          <a:endParaRPr lang="tr-TR"/>
        </a:p>
      </dgm:t>
    </dgm:pt>
    <dgm:pt modelId="{CAB411B0-31BD-4852-9A19-CEA3604098E3}">
      <dgm:prSet/>
      <dgm:spPr/>
      <dgm:t>
        <a:bodyPr/>
        <a:lstStyle/>
        <a:p>
          <a:r>
            <a:rPr lang="tr-TR"/>
            <a:t>Fırçalı</a:t>
          </a:r>
          <a:endParaRPr lang="tr-TR" dirty="0"/>
        </a:p>
      </dgm:t>
    </dgm:pt>
    <dgm:pt modelId="{B7F7520B-691D-40F5-9AC6-2E5789E98D28}" type="parTrans" cxnId="{962BC1B8-7551-4FEF-866F-8F3ADD0AEF1E}">
      <dgm:prSet/>
      <dgm:spPr/>
      <dgm:t>
        <a:bodyPr/>
        <a:lstStyle/>
        <a:p>
          <a:endParaRPr lang="tr-TR"/>
        </a:p>
      </dgm:t>
    </dgm:pt>
    <dgm:pt modelId="{FE9322B2-FB89-4F0C-9236-87CFC36DEB4C}" type="sibTrans" cxnId="{962BC1B8-7551-4FEF-866F-8F3ADD0AEF1E}">
      <dgm:prSet/>
      <dgm:spPr/>
      <dgm:t>
        <a:bodyPr/>
        <a:lstStyle/>
        <a:p>
          <a:endParaRPr lang="tr-TR"/>
        </a:p>
      </dgm:t>
    </dgm:pt>
    <dgm:pt modelId="{5B74FDF2-AD1A-4932-9704-2668F5787D8D}">
      <dgm:prSet/>
      <dgm:spPr/>
      <dgm:t>
        <a:bodyPr/>
        <a:lstStyle/>
        <a:p>
          <a:r>
            <a:rPr lang="tr-TR"/>
            <a:t>Fırçasız</a:t>
          </a:r>
          <a:endParaRPr lang="tr-TR" dirty="0"/>
        </a:p>
      </dgm:t>
    </dgm:pt>
    <dgm:pt modelId="{1F5F7E1F-6EC0-4187-A11B-94E232A011BB}" type="parTrans" cxnId="{EC4C0A47-036A-4820-81EA-8927B93DDD33}">
      <dgm:prSet/>
      <dgm:spPr/>
      <dgm:t>
        <a:bodyPr/>
        <a:lstStyle/>
        <a:p>
          <a:endParaRPr lang="tr-TR"/>
        </a:p>
      </dgm:t>
    </dgm:pt>
    <dgm:pt modelId="{00F24FF3-FCF7-499E-865F-74EDF86E7B4D}" type="sibTrans" cxnId="{EC4C0A47-036A-4820-81EA-8927B93DDD33}">
      <dgm:prSet/>
      <dgm:spPr/>
      <dgm:t>
        <a:bodyPr/>
        <a:lstStyle/>
        <a:p>
          <a:endParaRPr lang="tr-TR"/>
        </a:p>
      </dgm:t>
    </dgm:pt>
    <dgm:pt modelId="{9A7E2CA0-1ED0-4976-8EEF-39C4E4A198CD}">
      <dgm:prSet/>
      <dgm:spPr/>
      <dgm:t>
        <a:bodyPr/>
        <a:lstStyle/>
        <a:p>
          <a:r>
            <a:rPr lang="tr-TR"/>
            <a:t>Tek Fazlı</a:t>
          </a:r>
          <a:endParaRPr lang="tr-TR" dirty="0"/>
        </a:p>
      </dgm:t>
    </dgm:pt>
    <dgm:pt modelId="{6A2F453B-726C-4D7D-A83B-101D72C54F7F}" type="parTrans" cxnId="{92E67E4A-B464-4F43-8EF5-396491FEA731}">
      <dgm:prSet/>
      <dgm:spPr/>
      <dgm:t>
        <a:bodyPr/>
        <a:lstStyle/>
        <a:p>
          <a:endParaRPr lang="tr-TR"/>
        </a:p>
      </dgm:t>
    </dgm:pt>
    <dgm:pt modelId="{3C19E70C-E30C-42AC-9B68-4828015FD277}" type="sibTrans" cxnId="{92E67E4A-B464-4F43-8EF5-396491FEA731}">
      <dgm:prSet/>
      <dgm:spPr/>
      <dgm:t>
        <a:bodyPr/>
        <a:lstStyle/>
        <a:p>
          <a:endParaRPr lang="tr-TR"/>
        </a:p>
      </dgm:t>
    </dgm:pt>
    <dgm:pt modelId="{98ED0C45-26EB-46CA-833F-1537FA95934E}">
      <dgm:prSet/>
      <dgm:spPr/>
      <dgm:t>
        <a:bodyPr/>
        <a:lstStyle/>
        <a:p>
          <a:r>
            <a:rPr lang="tr-TR"/>
            <a:t>Çok Fazlı</a:t>
          </a:r>
          <a:endParaRPr lang="tr-TR" dirty="0"/>
        </a:p>
      </dgm:t>
    </dgm:pt>
    <dgm:pt modelId="{4CD3DE68-16C5-407E-8DCC-06F4B3FCB171}" type="parTrans" cxnId="{CF1375A9-BE11-4E4A-A666-BB7807E4FC68}">
      <dgm:prSet/>
      <dgm:spPr/>
      <dgm:t>
        <a:bodyPr/>
        <a:lstStyle/>
        <a:p>
          <a:endParaRPr lang="tr-TR"/>
        </a:p>
      </dgm:t>
    </dgm:pt>
    <dgm:pt modelId="{097A22EC-556C-4EC5-81CA-C79F5E77D217}" type="sibTrans" cxnId="{CF1375A9-BE11-4E4A-A666-BB7807E4FC68}">
      <dgm:prSet/>
      <dgm:spPr/>
      <dgm:t>
        <a:bodyPr/>
        <a:lstStyle/>
        <a:p>
          <a:endParaRPr lang="tr-TR"/>
        </a:p>
      </dgm:t>
    </dgm:pt>
    <dgm:pt modelId="{2A9E8705-FCDC-4519-B837-ABC776AF7FF2}">
      <dgm:prSet/>
      <dgm:spPr/>
      <dgm:t>
        <a:bodyPr/>
        <a:lstStyle/>
        <a:p>
          <a:r>
            <a:rPr lang="tr-TR" dirty="0"/>
            <a:t>İndüksiyon</a:t>
          </a:r>
        </a:p>
      </dgm:t>
    </dgm:pt>
    <dgm:pt modelId="{DCC07A73-A0DB-455F-8E39-143564D0ABB1}" type="parTrans" cxnId="{4742CAEB-477B-459B-B828-1A1C10293CBE}">
      <dgm:prSet/>
      <dgm:spPr/>
      <dgm:t>
        <a:bodyPr/>
        <a:lstStyle/>
        <a:p>
          <a:endParaRPr lang="tr-TR"/>
        </a:p>
      </dgm:t>
    </dgm:pt>
    <dgm:pt modelId="{30CF342F-C130-4434-AA85-450444A0C405}" type="sibTrans" cxnId="{4742CAEB-477B-459B-B828-1A1C10293CBE}">
      <dgm:prSet/>
      <dgm:spPr/>
      <dgm:t>
        <a:bodyPr/>
        <a:lstStyle/>
        <a:p>
          <a:endParaRPr lang="tr-TR"/>
        </a:p>
      </dgm:t>
    </dgm:pt>
    <dgm:pt modelId="{6C1D9B14-1047-4394-873A-D1D7957C610C}">
      <dgm:prSet/>
      <dgm:spPr/>
      <dgm:t>
        <a:bodyPr/>
        <a:lstStyle/>
        <a:p>
          <a:r>
            <a:rPr lang="tr-TR" dirty="0"/>
            <a:t>Senkron</a:t>
          </a:r>
        </a:p>
      </dgm:t>
    </dgm:pt>
    <dgm:pt modelId="{6DE9D7A0-C5F7-450C-A922-9729B3E78F2F}" type="parTrans" cxnId="{923BF841-4D4B-4B28-B86E-25005AF9F7EB}">
      <dgm:prSet/>
      <dgm:spPr/>
      <dgm:t>
        <a:bodyPr/>
        <a:lstStyle/>
        <a:p>
          <a:endParaRPr lang="tr-TR"/>
        </a:p>
      </dgm:t>
    </dgm:pt>
    <dgm:pt modelId="{A4DE0028-0270-48A8-90C6-EDAF2EE8ACE5}" type="sibTrans" cxnId="{923BF841-4D4B-4B28-B86E-25005AF9F7EB}">
      <dgm:prSet/>
      <dgm:spPr/>
      <dgm:t>
        <a:bodyPr/>
        <a:lstStyle/>
        <a:p>
          <a:endParaRPr lang="tr-TR"/>
        </a:p>
      </dgm:t>
    </dgm:pt>
    <dgm:pt modelId="{65F39ADC-9110-4756-8003-4E781B6030B0}">
      <dgm:prSet/>
      <dgm:spPr/>
      <dgm:t>
        <a:bodyPr/>
        <a:lstStyle/>
        <a:p>
          <a:r>
            <a:rPr lang="tr-TR" dirty="0"/>
            <a:t>İndüksiyon</a:t>
          </a:r>
        </a:p>
      </dgm:t>
    </dgm:pt>
    <dgm:pt modelId="{4BDDA585-66C8-4EBA-A113-B07E05B0F230}" type="parTrans" cxnId="{CEA68DAF-0918-4C2A-A194-2BEEDABA4799}">
      <dgm:prSet/>
      <dgm:spPr/>
      <dgm:t>
        <a:bodyPr/>
        <a:lstStyle/>
        <a:p>
          <a:endParaRPr lang="tr-TR"/>
        </a:p>
      </dgm:t>
    </dgm:pt>
    <dgm:pt modelId="{B8982917-BDDF-4BE3-A83E-37A844119D6C}" type="sibTrans" cxnId="{CEA68DAF-0918-4C2A-A194-2BEEDABA4799}">
      <dgm:prSet/>
      <dgm:spPr/>
      <dgm:t>
        <a:bodyPr/>
        <a:lstStyle/>
        <a:p>
          <a:endParaRPr lang="tr-TR"/>
        </a:p>
      </dgm:t>
    </dgm:pt>
    <dgm:pt modelId="{9AD6E47E-2F5A-41A8-96F9-103FA8848C6A}">
      <dgm:prSet/>
      <dgm:spPr/>
      <dgm:t>
        <a:bodyPr/>
        <a:lstStyle/>
        <a:p>
          <a:r>
            <a:rPr lang="tr-TR"/>
            <a:t>Senkron</a:t>
          </a:r>
        </a:p>
      </dgm:t>
    </dgm:pt>
    <dgm:pt modelId="{16DD29F1-2194-4C2E-B7BD-0BC5B8CDAEBE}" type="parTrans" cxnId="{084B1058-C1FC-4AD1-A9ED-5C306B4566AE}">
      <dgm:prSet/>
      <dgm:spPr/>
      <dgm:t>
        <a:bodyPr/>
        <a:lstStyle/>
        <a:p>
          <a:endParaRPr lang="tr-TR"/>
        </a:p>
      </dgm:t>
    </dgm:pt>
    <dgm:pt modelId="{0D98CBE4-CD17-4213-9C8B-3D5D46445074}" type="sibTrans" cxnId="{084B1058-C1FC-4AD1-A9ED-5C306B4566AE}">
      <dgm:prSet/>
      <dgm:spPr/>
      <dgm:t>
        <a:bodyPr/>
        <a:lstStyle/>
        <a:p>
          <a:endParaRPr lang="tr-TR"/>
        </a:p>
      </dgm:t>
    </dgm:pt>
    <dgm:pt modelId="{D54ADE8C-A44D-4937-9BD3-58A585D178EB}">
      <dgm:prSet/>
      <dgm:spPr/>
      <dgm:t>
        <a:bodyPr/>
        <a:lstStyle/>
        <a:p>
          <a:r>
            <a:rPr lang="tr-TR"/>
            <a:t>Sincap Kafesli </a:t>
          </a:r>
          <a:endParaRPr lang="tr-TR" dirty="0"/>
        </a:p>
      </dgm:t>
    </dgm:pt>
    <dgm:pt modelId="{043530D7-E0FE-44D2-8ED8-D114255F17D1}" type="parTrans" cxnId="{2316436E-923A-4062-9660-CB127B162B66}">
      <dgm:prSet/>
      <dgm:spPr/>
      <dgm:t>
        <a:bodyPr/>
        <a:lstStyle/>
        <a:p>
          <a:endParaRPr lang="tr-TR"/>
        </a:p>
      </dgm:t>
    </dgm:pt>
    <dgm:pt modelId="{23A5D8C3-0B54-4E47-BBAE-5CEE1F7A4BB6}" type="sibTrans" cxnId="{2316436E-923A-4062-9660-CB127B162B66}">
      <dgm:prSet/>
      <dgm:spPr/>
      <dgm:t>
        <a:bodyPr/>
        <a:lstStyle/>
        <a:p>
          <a:endParaRPr lang="tr-TR"/>
        </a:p>
      </dgm:t>
    </dgm:pt>
    <dgm:pt modelId="{19EB0C62-0808-4A75-8948-0906B102632C}">
      <dgm:prSet/>
      <dgm:spPr/>
      <dgm:t>
        <a:bodyPr/>
        <a:lstStyle/>
        <a:p>
          <a:r>
            <a:rPr lang="tr-TR"/>
            <a:t>Sarımlı Rotorlu</a:t>
          </a:r>
          <a:endParaRPr lang="tr-TR" dirty="0"/>
        </a:p>
      </dgm:t>
    </dgm:pt>
    <dgm:pt modelId="{7C9EECC8-160B-4AB6-B9BF-DEF284618E6B}" type="parTrans" cxnId="{DF903C14-13E2-4978-BC27-10554135C84E}">
      <dgm:prSet/>
      <dgm:spPr/>
      <dgm:t>
        <a:bodyPr/>
        <a:lstStyle/>
        <a:p>
          <a:endParaRPr lang="tr-TR"/>
        </a:p>
      </dgm:t>
    </dgm:pt>
    <dgm:pt modelId="{4582F657-98FE-424D-98EE-96B577B07D25}" type="sibTrans" cxnId="{DF903C14-13E2-4978-BC27-10554135C84E}">
      <dgm:prSet/>
      <dgm:spPr/>
      <dgm:t>
        <a:bodyPr/>
        <a:lstStyle/>
        <a:p>
          <a:endParaRPr lang="tr-TR"/>
        </a:p>
      </dgm:t>
    </dgm:pt>
    <dgm:pt modelId="{4839D752-81E2-440B-B1A3-FB40AEAC9BFF}">
      <dgm:prSet/>
      <dgm:spPr/>
      <dgm:t>
        <a:bodyPr/>
        <a:lstStyle/>
        <a:p>
          <a:r>
            <a:rPr lang="tr-TR"/>
            <a:t>Doğal Mıknatıslı </a:t>
          </a:r>
          <a:r>
            <a:rPr lang="tr-TR" dirty="0"/>
            <a:t>(PM)</a:t>
          </a:r>
        </a:p>
      </dgm:t>
    </dgm:pt>
    <dgm:pt modelId="{CA301379-3A8A-4CF4-8DF7-3394CC8AF75B}" type="parTrans" cxnId="{C8ED26B4-1DF7-4A16-978F-E3951F2FEF1F}">
      <dgm:prSet/>
      <dgm:spPr/>
      <dgm:t>
        <a:bodyPr/>
        <a:lstStyle/>
        <a:p>
          <a:endParaRPr lang="tr-TR"/>
        </a:p>
      </dgm:t>
    </dgm:pt>
    <dgm:pt modelId="{3F5BA4C8-2BBE-4EA0-9C41-2CCBD3B070A0}" type="sibTrans" cxnId="{C8ED26B4-1DF7-4A16-978F-E3951F2FEF1F}">
      <dgm:prSet/>
      <dgm:spPr/>
      <dgm:t>
        <a:bodyPr/>
        <a:lstStyle/>
        <a:p>
          <a:endParaRPr lang="tr-TR"/>
        </a:p>
      </dgm:t>
    </dgm:pt>
    <dgm:pt modelId="{40704BC7-8A2C-4F56-9276-35CB3ED69476}">
      <dgm:prSet/>
      <dgm:spPr/>
      <dgm:t>
        <a:bodyPr/>
        <a:lstStyle/>
        <a:p>
          <a:r>
            <a:rPr lang="tr-TR"/>
            <a:t>Değişken Relüktentlı</a:t>
          </a:r>
          <a:endParaRPr lang="tr-TR" dirty="0"/>
        </a:p>
      </dgm:t>
    </dgm:pt>
    <dgm:pt modelId="{887BB092-FF81-46F2-B08E-90D150E67774}" type="parTrans" cxnId="{224CB442-B4EC-4008-B181-60A0E1AB414F}">
      <dgm:prSet/>
      <dgm:spPr/>
      <dgm:t>
        <a:bodyPr/>
        <a:lstStyle/>
        <a:p>
          <a:endParaRPr lang="tr-TR"/>
        </a:p>
      </dgm:t>
    </dgm:pt>
    <dgm:pt modelId="{0F42D897-0E6D-49C1-B763-065322A509CE}" type="sibTrans" cxnId="{224CB442-B4EC-4008-B181-60A0E1AB414F}">
      <dgm:prSet/>
      <dgm:spPr/>
      <dgm:t>
        <a:bodyPr/>
        <a:lstStyle/>
        <a:p>
          <a:endParaRPr lang="tr-TR"/>
        </a:p>
      </dgm:t>
    </dgm:pt>
    <dgm:pt modelId="{D78365C1-A12A-482D-9151-C4A2754BEA39}">
      <dgm:prSet/>
      <dgm:spPr/>
      <dgm:t>
        <a:bodyPr/>
        <a:lstStyle/>
        <a:p>
          <a:r>
            <a:rPr lang="tr-TR"/>
            <a:t>Doğal Mıknatıslı </a:t>
          </a:r>
          <a:r>
            <a:rPr lang="tr-TR" dirty="0"/>
            <a:t>(PM)</a:t>
          </a:r>
        </a:p>
      </dgm:t>
    </dgm:pt>
    <dgm:pt modelId="{70AC95DF-2B40-446A-AD51-11A1AF3AAAB2}" type="parTrans" cxnId="{799EA859-35E3-442C-9FD3-F67E40BF8773}">
      <dgm:prSet/>
      <dgm:spPr/>
      <dgm:t>
        <a:bodyPr/>
        <a:lstStyle/>
        <a:p>
          <a:endParaRPr lang="tr-TR"/>
        </a:p>
      </dgm:t>
    </dgm:pt>
    <dgm:pt modelId="{3E0C9768-3166-44B6-92D0-C2547D742B7E}" type="sibTrans" cxnId="{799EA859-35E3-442C-9FD3-F67E40BF8773}">
      <dgm:prSet/>
      <dgm:spPr/>
      <dgm:t>
        <a:bodyPr/>
        <a:lstStyle/>
        <a:p>
          <a:endParaRPr lang="tr-TR"/>
        </a:p>
      </dgm:t>
    </dgm:pt>
    <dgm:pt modelId="{0FA8DA2B-3A27-4178-BD55-251E64B9A747}">
      <dgm:prSet/>
      <dgm:spPr/>
      <dgm:t>
        <a:bodyPr/>
        <a:lstStyle/>
        <a:p>
          <a:r>
            <a:rPr lang="tr-TR"/>
            <a:t>Seri Sarımlı</a:t>
          </a:r>
          <a:endParaRPr lang="tr-TR" dirty="0"/>
        </a:p>
      </dgm:t>
    </dgm:pt>
    <dgm:pt modelId="{7C9B6AB0-4007-4292-8F25-47B0120A595C}" type="parTrans" cxnId="{B0EF7EE5-45DA-4985-B1D5-00FE215F5706}">
      <dgm:prSet/>
      <dgm:spPr/>
      <dgm:t>
        <a:bodyPr/>
        <a:lstStyle/>
        <a:p>
          <a:endParaRPr lang="tr-TR"/>
        </a:p>
      </dgm:t>
    </dgm:pt>
    <dgm:pt modelId="{371E8AB7-2050-41F8-8A5A-C466A37BB8ED}" type="sibTrans" cxnId="{B0EF7EE5-45DA-4985-B1D5-00FE215F5706}">
      <dgm:prSet/>
      <dgm:spPr/>
      <dgm:t>
        <a:bodyPr/>
        <a:lstStyle/>
        <a:p>
          <a:endParaRPr lang="tr-TR"/>
        </a:p>
      </dgm:t>
    </dgm:pt>
    <dgm:pt modelId="{41366024-B831-453F-8496-EE697CAFC12A}">
      <dgm:prSet/>
      <dgm:spPr/>
      <dgm:t>
        <a:bodyPr/>
        <a:lstStyle/>
        <a:p>
          <a:r>
            <a:rPr lang="tr-TR" err="1"/>
            <a:t>Şönt</a:t>
          </a:r>
          <a:r>
            <a:rPr lang="tr-TR"/>
            <a:t> Sarımlı</a:t>
          </a:r>
          <a:endParaRPr lang="tr-TR" dirty="0"/>
        </a:p>
      </dgm:t>
    </dgm:pt>
    <dgm:pt modelId="{BABE8217-F2F3-4DC7-8A65-8AB878C4CA47}" type="parTrans" cxnId="{48244F55-D907-42C6-844C-8DEFCCC143CC}">
      <dgm:prSet/>
      <dgm:spPr/>
      <dgm:t>
        <a:bodyPr/>
        <a:lstStyle/>
        <a:p>
          <a:endParaRPr lang="tr-TR"/>
        </a:p>
      </dgm:t>
    </dgm:pt>
    <dgm:pt modelId="{DCC6848E-9284-4321-BF67-04A88622A07F}" type="sibTrans" cxnId="{48244F55-D907-42C6-844C-8DEFCCC143CC}">
      <dgm:prSet/>
      <dgm:spPr/>
      <dgm:t>
        <a:bodyPr/>
        <a:lstStyle/>
        <a:p>
          <a:endParaRPr lang="tr-TR"/>
        </a:p>
      </dgm:t>
    </dgm:pt>
    <dgm:pt modelId="{D4DC1C7C-AB40-4501-AAE0-4830F74F5C7B}">
      <dgm:prSet/>
      <dgm:spPr/>
      <dgm:t>
        <a:bodyPr/>
        <a:lstStyle/>
        <a:p>
          <a:r>
            <a:rPr lang="tr-TR"/>
            <a:t>Bileşke Sarımlı</a:t>
          </a:r>
          <a:endParaRPr lang="tr-TR" dirty="0"/>
        </a:p>
      </dgm:t>
    </dgm:pt>
    <dgm:pt modelId="{3C6FA224-B66E-4761-952E-1E6A2EC1DF7E}" type="parTrans" cxnId="{75F5CBD8-E5C9-441A-AFCC-A90D28F38294}">
      <dgm:prSet/>
      <dgm:spPr/>
      <dgm:t>
        <a:bodyPr/>
        <a:lstStyle/>
        <a:p>
          <a:endParaRPr lang="tr-TR"/>
        </a:p>
      </dgm:t>
    </dgm:pt>
    <dgm:pt modelId="{FAD5DC24-D69D-4D72-8964-D069F757A39E}" type="sibTrans" cxnId="{75F5CBD8-E5C9-441A-AFCC-A90D28F38294}">
      <dgm:prSet/>
      <dgm:spPr/>
      <dgm:t>
        <a:bodyPr/>
        <a:lstStyle/>
        <a:p>
          <a:endParaRPr lang="tr-TR"/>
        </a:p>
      </dgm:t>
    </dgm:pt>
    <dgm:pt modelId="{5ECA66C8-DADA-4175-9E62-8DFE5C87195C}">
      <dgm:prSet/>
      <dgm:spPr/>
      <dgm:t>
        <a:bodyPr/>
        <a:lstStyle/>
        <a:p>
          <a:r>
            <a:rPr lang="tr-TR"/>
            <a:t>Değişken Relüktentlı</a:t>
          </a:r>
          <a:endParaRPr lang="tr-TR" dirty="0"/>
        </a:p>
      </dgm:t>
    </dgm:pt>
    <dgm:pt modelId="{EF6E3E7B-5C8A-49B2-AFC9-CDB4B3217F72}" type="parTrans" cxnId="{A0FD1E8C-88D3-4012-8B58-CEF8D2759E06}">
      <dgm:prSet/>
      <dgm:spPr/>
      <dgm:t>
        <a:bodyPr/>
        <a:lstStyle/>
        <a:p>
          <a:endParaRPr lang="tr-TR"/>
        </a:p>
      </dgm:t>
    </dgm:pt>
    <dgm:pt modelId="{5FCA4ADB-7453-4245-A9D2-B9B5F7FF002A}" type="sibTrans" cxnId="{A0FD1E8C-88D3-4012-8B58-CEF8D2759E06}">
      <dgm:prSet/>
      <dgm:spPr/>
      <dgm:t>
        <a:bodyPr/>
        <a:lstStyle/>
        <a:p>
          <a:endParaRPr lang="tr-TR"/>
        </a:p>
      </dgm:t>
    </dgm:pt>
    <dgm:pt modelId="{AEDB8F8C-060A-42FD-A32E-1F4FCBFA0EF3}">
      <dgm:prSet/>
      <dgm:spPr/>
      <dgm:t>
        <a:bodyPr/>
        <a:lstStyle/>
        <a:p>
          <a:r>
            <a:rPr lang="tr-TR"/>
            <a:t>Sincap Kafesli </a:t>
          </a:r>
          <a:endParaRPr lang="tr-TR" dirty="0"/>
        </a:p>
      </dgm:t>
    </dgm:pt>
    <dgm:pt modelId="{38BD739D-B278-4B8E-AF09-15007C7224EB}" type="parTrans" cxnId="{8F99EEDA-DAEA-4043-84E5-A838CE43CE0F}">
      <dgm:prSet/>
      <dgm:spPr/>
      <dgm:t>
        <a:bodyPr/>
        <a:lstStyle/>
        <a:p>
          <a:endParaRPr lang="tr-TR"/>
        </a:p>
      </dgm:t>
    </dgm:pt>
    <dgm:pt modelId="{FE8CEFB3-7D5E-4D83-9F25-2DC1B82F01F1}" type="sibTrans" cxnId="{8F99EEDA-DAEA-4043-84E5-A838CE43CE0F}">
      <dgm:prSet/>
      <dgm:spPr/>
      <dgm:t>
        <a:bodyPr/>
        <a:lstStyle/>
        <a:p>
          <a:endParaRPr lang="tr-TR"/>
        </a:p>
      </dgm:t>
    </dgm:pt>
    <dgm:pt modelId="{F80D215B-D904-4D4D-BCB2-972CAA04BE9D}">
      <dgm:prSet/>
      <dgm:spPr/>
      <dgm:t>
        <a:bodyPr/>
        <a:lstStyle/>
        <a:p>
          <a:r>
            <a:rPr lang="tr-TR"/>
            <a:t>Sarımlı Rotorlu</a:t>
          </a:r>
          <a:endParaRPr lang="tr-TR" dirty="0"/>
        </a:p>
      </dgm:t>
    </dgm:pt>
    <dgm:pt modelId="{B16A8FE2-6AC4-42C4-BA0C-F1A045CD4AE7}" type="parTrans" cxnId="{982AD09C-3278-4D0D-86A4-4941C1A3B0D2}">
      <dgm:prSet/>
      <dgm:spPr/>
      <dgm:t>
        <a:bodyPr/>
        <a:lstStyle/>
        <a:p>
          <a:endParaRPr lang="tr-TR"/>
        </a:p>
      </dgm:t>
    </dgm:pt>
    <dgm:pt modelId="{DB4A7551-C89D-47E7-9D2C-1449B621C0CF}" type="sibTrans" cxnId="{982AD09C-3278-4D0D-86A4-4941C1A3B0D2}">
      <dgm:prSet/>
      <dgm:spPr/>
      <dgm:t>
        <a:bodyPr/>
        <a:lstStyle/>
        <a:p>
          <a:endParaRPr lang="tr-TR"/>
        </a:p>
      </dgm:t>
    </dgm:pt>
    <dgm:pt modelId="{ECD6761A-62A4-4A09-8C36-03E51844ED76}">
      <dgm:prSet/>
      <dgm:spPr/>
      <dgm:t>
        <a:bodyPr/>
        <a:lstStyle/>
        <a:p>
          <a:r>
            <a:rPr lang="tr-TR"/>
            <a:t>Gölgelenmiş Kutuplu</a:t>
          </a:r>
          <a:endParaRPr lang="tr-TR" dirty="0"/>
        </a:p>
      </dgm:t>
    </dgm:pt>
    <dgm:pt modelId="{72265E05-412F-4C82-AB70-2150D197B470}" type="parTrans" cxnId="{7FFD55FF-75CB-4CDD-9E20-4B50EBB7ED18}">
      <dgm:prSet/>
      <dgm:spPr/>
      <dgm:t>
        <a:bodyPr/>
        <a:lstStyle/>
        <a:p>
          <a:endParaRPr lang="tr-TR"/>
        </a:p>
      </dgm:t>
    </dgm:pt>
    <dgm:pt modelId="{B75955BA-55FA-4E0E-802E-A21B32E937C8}" type="sibTrans" cxnId="{7FFD55FF-75CB-4CDD-9E20-4B50EBB7ED18}">
      <dgm:prSet/>
      <dgm:spPr/>
      <dgm:t>
        <a:bodyPr/>
        <a:lstStyle/>
        <a:p>
          <a:endParaRPr lang="tr-TR"/>
        </a:p>
      </dgm:t>
    </dgm:pt>
    <dgm:pt modelId="{F7B3D2C3-502E-4517-9DEC-64511A027463}">
      <dgm:prSet/>
      <dgm:spPr/>
      <dgm:t>
        <a:bodyPr/>
        <a:lstStyle/>
        <a:p>
          <a:r>
            <a:rPr lang="tr-TR" dirty="0" err="1"/>
            <a:t>Histerisis</a:t>
          </a:r>
          <a:endParaRPr lang="tr-TR" dirty="0"/>
        </a:p>
      </dgm:t>
    </dgm:pt>
    <dgm:pt modelId="{964AC6C0-7C2D-4ABB-99D6-4A26B40A17CE}" type="parTrans" cxnId="{623BDC8E-DEAB-4F00-99A5-034A046F83C2}">
      <dgm:prSet/>
      <dgm:spPr/>
      <dgm:t>
        <a:bodyPr/>
        <a:lstStyle/>
        <a:p>
          <a:endParaRPr lang="tr-TR"/>
        </a:p>
      </dgm:t>
    </dgm:pt>
    <dgm:pt modelId="{DD2FF2F8-0E65-4A16-9AD3-D8BFD5A7E212}" type="sibTrans" cxnId="{623BDC8E-DEAB-4F00-99A5-034A046F83C2}">
      <dgm:prSet/>
      <dgm:spPr/>
      <dgm:t>
        <a:bodyPr/>
        <a:lstStyle/>
        <a:p>
          <a:endParaRPr lang="tr-TR"/>
        </a:p>
      </dgm:t>
    </dgm:pt>
    <dgm:pt modelId="{F4496217-70E0-4657-B743-D331F674F53A}">
      <dgm:prSet/>
      <dgm:spPr/>
      <dgm:t>
        <a:bodyPr/>
        <a:lstStyle/>
        <a:p>
          <a:r>
            <a:rPr lang="tr-TR"/>
            <a:t>Relüktans</a:t>
          </a:r>
          <a:endParaRPr lang="tr-TR" dirty="0"/>
        </a:p>
      </dgm:t>
    </dgm:pt>
    <dgm:pt modelId="{BD48B45C-F4C1-4AEA-825B-BF7E61360344}" type="parTrans" cxnId="{4EAC1553-FE14-4205-87E5-92FFF9B778FD}">
      <dgm:prSet/>
      <dgm:spPr/>
      <dgm:t>
        <a:bodyPr/>
        <a:lstStyle/>
        <a:p>
          <a:endParaRPr lang="tr-TR"/>
        </a:p>
      </dgm:t>
    </dgm:pt>
    <dgm:pt modelId="{39B52492-1C7D-4A3F-9726-C4186DCF3AF1}" type="sibTrans" cxnId="{4EAC1553-FE14-4205-87E5-92FFF9B778FD}">
      <dgm:prSet/>
      <dgm:spPr/>
      <dgm:t>
        <a:bodyPr/>
        <a:lstStyle/>
        <a:p>
          <a:endParaRPr lang="tr-TR"/>
        </a:p>
      </dgm:t>
    </dgm:pt>
    <dgm:pt modelId="{7FB69121-4999-4A86-8F8B-7494FE31990C}">
      <dgm:prSet/>
      <dgm:spPr/>
      <dgm:t>
        <a:bodyPr/>
        <a:lstStyle/>
        <a:p>
          <a:r>
            <a:rPr lang="tr-TR"/>
            <a:t>Doğal Mıknatıslı </a:t>
          </a:r>
          <a:r>
            <a:rPr lang="tr-TR" dirty="0"/>
            <a:t>(PM</a:t>
          </a:r>
        </a:p>
      </dgm:t>
    </dgm:pt>
    <dgm:pt modelId="{34474E3D-DBCC-4F3F-859F-FFF2A5415408}" type="parTrans" cxnId="{49D0D70C-C1FB-4B2D-9C3D-6B9E8F62BB6E}">
      <dgm:prSet/>
      <dgm:spPr/>
      <dgm:t>
        <a:bodyPr/>
        <a:lstStyle/>
        <a:p>
          <a:endParaRPr lang="tr-TR"/>
        </a:p>
      </dgm:t>
    </dgm:pt>
    <dgm:pt modelId="{39AD7419-6B99-45F3-AD2C-D43EE43C813C}" type="sibTrans" cxnId="{49D0D70C-C1FB-4B2D-9C3D-6B9E8F62BB6E}">
      <dgm:prSet/>
      <dgm:spPr/>
      <dgm:t>
        <a:bodyPr/>
        <a:lstStyle/>
        <a:p>
          <a:endParaRPr lang="tr-TR"/>
        </a:p>
      </dgm:t>
    </dgm:pt>
    <dgm:pt modelId="{48CB705E-BFB1-44EC-BB0F-E5BD74518A6B}" type="pres">
      <dgm:prSet presAssocID="{ABD17DE0-CA61-48D7-8DBB-2B227076DDA6}" presName="hierChild1" presStyleCnt="0">
        <dgm:presLayoutVars>
          <dgm:orgChart val="1"/>
          <dgm:chPref val="1"/>
          <dgm:dir/>
          <dgm:animOne val="branch"/>
          <dgm:animLvl val="lvl"/>
          <dgm:resizeHandles/>
        </dgm:presLayoutVars>
      </dgm:prSet>
      <dgm:spPr/>
      <dgm:t>
        <a:bodyPr/>
        <a:lstStyle/>
        <a:p>
          <a:endParaRPr lang="en-US"/>
        </a:p>
      </dgm:t>
    </dgm:pt>
    <dgm:pt modelId="{9A1E46DA-F01D-4501-B68E-7940B78317B5}" type="pres">
      <dgm:prSet presAssocID="{C443C62A-0A0E-478F-8CF7-31E6E335C8DF}" presName="hierRoot1" presStyleCnt="0">
        <dgm:presLayoutVars>
          <dgm:hierBranch val="init"/>
        </dgm:presLayoutVars>
      </dgm:prSet>
      <dgm:spPr/>
    </dgm:pt>
    <dgm:pt modelId="{E1B19148-4ACA-4B62-8DBA-551666B297E2}" type="pres">
      <dgm:prSet presAssocID="{C443C62A-0A0E-478F-8CF7-31E6E335C8DF}" presName="rootComposite1" presStyleCnt="0"/>
      <dgm:spPr/>
    </dgm:pt>
    <dgm:pt modelId="{828FD02A-91AB-462B-8481-D20BCA7E3B5D}" type="pres">
      <dgm:prSet presAssocID="{C443C62A-0A0E-478F-8CF7-31E6E335C8DF}" presName="rootText1" presStyleLbl="node0" presStyleIdx="0" presStyleCnt="1">
        <dgm:presLayoutVars>
          <dgm:chPref val="3"/>
        </dgm:presLayoutVars>
      </dgm:prSet>
      <dgm:spPr/>
      <dgm:t>
        <a:bodyPr/>
        <a:lstStyle/>
        <a:p>
          <a:endParaRPr lang="en-US"/>
        </a:p>
      </dgm:t>
    </dgm:pt>
    <dgm:pt modelId="{EEB5C610-12E2-4171-A4E7-93312B5794AD}" type="pres">
      <dgm:prSet presAssocID="{C443C62A-0A0E-478F-8CF7-31E6E335C8DF}" presName="rootConnector1" presStyleLbl="node1" presStyleIdx="0" presStyleCnt="0"/>
      <dgm:spPr/>
      <dgm:t>
        <a:bodyPr/>
        <a:lstStyle/>
        <a:p>
          <a:endParaRPr lang="en-US"/>
        </a:p>
      </dgm:t>
    </dgm:pt>
    <dgm:pt modelId="{58E504C0-0273-4F85-AB97-6BAB501091E8}" type="pres">
      <dgm:prSet presAssocID="{C443C62A-0A0E-478F-8CF7-31E6E335C8DF}" presName="hierChild2" presStyleCnt="0"/>
      <dgm:spPr/>
    </dgm:pt>
    <dgm:pt modelId="{D843B887-4509-460A-8C04-43A14DC5CC6D}" type="pres">
      <dgm:prSet presAssocID="{87E10184-2316-44B0-8656-B27C52091293}" presName="Name37" presStyleLbl="parChTrans1D2" presStyleIdx="0" presStyleCnt="3"/>
      <dgm:spPr/>
      <dgm:t>
        <a:bodyPr/>
        <a:lstStyle/>
        <a:p>
          <a:endParaRPr lang="en-US"/>
        </a:p>
      </dgm:t>
    </dgm:pt>
    <dgm:pt modelId="{8174DF2E-4519-41B4-B6D3-93EB2BE558D0}" type="pres">
      <dgm:prSet presAssocID="{CC767CB1-4CA3-4761-849B-CFA25E6F360B}" presName="hierRoot2" presStyleCnt="0">
        <dgm:presLayoutVars>
          <dgm:hierBranch val="init"/>
        </dgm:presLayoutVars>
      </dgm:prSet>
      <dgm:spPr/>
    </dgm:pt>
    <dgm:pt modelId="{CD95AF48-6ED7-416F-AF96-01A66550CAAA}" type="pres">
      <dgm:prSet presAssocID="{CC767CB1-4CA3-4761-849B-CFA25E6F360B}" presName="rootComposite" presStyleCnt="0"/>
      <dgm:spPr/>
    </dgm:pt>
    <dgm:pt modelId="{B5058AC1-FAE7-43D8-82A3-DF9D1150B396}" type="pres">
      <dgm:prSet presAssocID="{CC767CB1-4CA3-4761-849B-CFA25E6F360B}" presName="rootText" presStyleLbl="node2" presStyleIdx="0" presStyleCnt="3">
        <dgm:presLayoutVars>
          <dgm:chPref val="3"/>
        </dgm:presLayoutVars>
      </dgm:prSet>
      <dgm:spPr/>
      <dgm:t>
        <a:bodyPr/>
        <a:lstStyle/>
        <a:p>
          <a:endParaRPr lang="en-US"/>
        </a:p>
      </dgm:t>
    </dgm:pt>
    <dgm:pt modelId="{6B91B09E-B1A2-4B96-AC58-704C589E849B}" type="pres">
      <dgm:prSet presAssocID="{CC767CB1-4CA3-4761-849B-CFA25E6F360B}" presName="rootConnector" presStyleLbl="node2" presStyleIdx="0" presStyleCnt="3"/>
      <dgm:spPr/>
      <dgm:t>
        <a:bodyPr/>
        <a:lstStyle/>
        <a:p>
          <a:endParaRPr lang="en-US"/>
        </a:p>
      </dgm:t>
    </dgm:pt>
    <dgm:pt modelId="{D30788AE-1998-41B6-A24A-5B16E17D1040}" type="pres">
      <dgm:prSet presAssocID="{CC767CB1-4CA3-4761-849B-CFA25E6F360B}" presName="hierChild4" presStyleCnt="0"/>
      <dgm:spPr/>
    </dgm:pt>
    <dgm:pt modelId="{8F311DF0-8DD5-440F-B3DA-D34C18CC4C2A}" type="pres">
      <dgm:prSet presAssocID="{B7F7520B-691D-40F5-9AC6-2E5789E98D28}" presName="Name37" presStyleLbl="parChTrans1D3" presStyleIdx="0" presStyleCnt="4"/>
      <dgm:spPr/>
      <dgm:t>
        <a:bodyPr/>
        <a:lstStyle/>
        <a:p>
          <a:endParaRPr lang="en-US"/>
        </a:p>
      </dgm:t>
    </dgm:pt>
    <dgm:pt modelId="{10955708-6D4D-4136-8157-E5B201EEA664}" type="pres">
      <dgm:prSet presAssocID="{CAB411B0-31BD-4852-9A19-CEA3604098E3}" presName="hierRoot2" presStyleCnt="0">
        <dgm:presLayoutVars>
          <dgm:hierBranch val="init"/>
        </dgm:presLayoutVars>
      </dgm:prSet>
      <dgm:spPr/>
    </dgm:pt>
    <dgm:pt modelId="{784FFC25-7A5B-4C0C-BD7D-4E725D11BB9E}" type="pres">
      <dgm:prSet presAssocID="{CAB411B0-31BD-4852-9A19-CEA3604098E3}" presName="rootComposite" presStyleCnt="0"/>
      <dgm:spPr/>
    </dgm:pt>
    <dgm:pt modelId="{8A831EE2-BE5F-4F45-9FF4-A84F7BA5A405}" type="pres">
      <dgm:prSet presAssocID="{CAB411B0-31BD-4852-9A19-CEA3604098E3}" presName="rootText" presStyleLbl="node3" presStyleIdx="0" presStyleCnt="4">
        <dgm:presLayoutVars>
          <dgm:chPref val="3"/>
        </dgm:presLayoutVars>
      </dgm:prSet>
      <dgm:spPr/>
      <dgm:t>
        <a:bodyPr/>
        <a:lstStyle/>
        <a:p>
          <a:endParaRPr lang="en-US"/>
        </a:p>
      </dgm:t>
    </dgm:pt>
    <dgm:pt modelId="{A5FC43D9-B4F2-40DB-B966-88AC2C507C71}" type="pres">
      <dgm:prSet presAssocID="{CAB411B0-31BD-4852-9A19-CEA3604098E3}" presName="rootConnector" presStyleLbl="node3" presStyleIdx="0" presStyleCnt="4"/>
      <dgm:spPr/>
      <dgm:t>
        <a:bodyPr/>
        <a:lstStyle/>
        <a:p>
          <a:endParaRPr lang="en-US"/>
        </a:p>
      </dgm:t>
    </dgm:pt>
    <dgm:pt modelId="{731C5A2F-5E04-42BE-9056-36F1CD9C33E4}" type="pres">
      <dgm:prSet presAssocID="{CAB411B0-31BD-4852-9A19-CEA3604098E3}" presName="hierChild4" presStyleCnt="0"/>
      <dgm:spPr/>
    </dgm:pt>
    <dgm:pt modelId="{6DA3B823-1D75-46A5-B5A4-8E1194713AC2}" type="pres">
      <dgm:prSet presAssocID="{CA301379-3A8A-4CF4-8DF7-3394CC8AF75B}" presName="Name37" presStyleLbl="parChTrans1D4" presStyleIdx="0" presStyleCnt="19"/>
      <dgm:spPr/>
      <dgm:t>
        <a:bodyPr/>
        <a:lstStyle/>
        <a:p>
          <a:endParaRPr lang="en-US"/>
        </a:p>
      </dgm:t>
    </dgm:pt>
    <dgm:pt modelId="{5F17A82D-A33E-4F9F-AF76-E1CFA10BDA5D}" type="pres">
      <dgm:prSet presAssocID="{4839D752-81E2-440B-B1A3-FB40AEAC9BFF}" presName="hierRoot2" presStyleCnt="0">
        <dgm:presLayoutVars>
          <dgm:hierBranch val="init"/>
        </dgm:presLayoutVars>
      </dgm:prSet>
      <dgm:spPr/>
    </dgm:pt>
    <dgm:pt modelId="{01A7C119-8C4A-4FA1-9D41-8750F3873DEB}" type="pres">
      <dgm:prSet presAssocID="{4839D752-81E2-440B-B1A3-FB40AEAC9BFF}" presName="rootComposite" presStyleCnt="0"/>
      <dgm:spPr/>
    </dgm:pt>
    <dgm:pt modelId="{3B474AC0-F7E5-427C-BB54-9493A32712F1}" type="pres">
      <dgm:prSet presAssocID="{4839D752-81E2-440B-B1A3-FB40AEAC9BFF}" presName="rootText" presStyleLbl="node4" presStyleIdx="0" presStyleCnt="19">
        <dgm:presLayoutVars>
          <dgm:chPref val="3"/>
        </dgm:presLayoutVars>
      </dgm:prSet>
      <dgm:spPr/>
      <dgm:t>
        <a:bodyPr/>
        <a:lstStyle/>
        <a:p>
          <a:endParaRPr lang="en-US"/>
        </a:p>
      </dgm:t>
    </dgm:pt>
    <dgm:pt modelId="{041C7081-7804-484B-9266-5F3A62500E51}" type="pres">
      <dgm:prSet presAssocID="{4839D752-81E2-440B-B1A3-FB40AEAC9BFF}" presName="rootConnector" presStyleLbl="node4" presStyleIdx="0" presStyleCnt="19"/>
      <dgm:spPr/>
      <dgm:t>
        <a:bodyPr/>
        <a:lstStyle/>
        <a:p>
          <a:endParaRPr lang="en-US"/>
        </a:p>
      </dgm:t>
    </dgm:pt>
    <dgm:pt modelId="{8B7AA748-CB7A-4B22-8896-FB05345F8F21}" type="pres">
      <dgm:prSet presAssocID="{4839D752-81E2-440B-B1A3-FB40AEAC9BFF}" presName="hierChild4" presStyleCnt="0"/>
      <dgm:spPr/>
    </dgm:pt>
    <dgm:pt modelId="{B11FA9F9-1D0E-4A57-AE61-5922A5403569}" type="pres">
      <dgm:prSet presAssocID="{4839D752-81E2-440B-B1A3-FB40AEAC9BFF}" presName="hierChild5" presStyleCnt="0"/>
      <dgm:spPr/>
    </dgm:pt>
    <dgm:pt modelId="{A3F265B4-BD29-41EE-AE24-23502CCFDCDC}" type="pres">
      <dgm:prSet presAssocID="{887BB092-FF81-46F2-B08E-90D150E67774}" presName="Name37" presStyleLbl="parChTrans1D4" presStyleIdx="1" presStyleCnt="19"/>
      <dgm:spPr/>
      <dgm:t>
        <a:bodyPr/>
        <a:lstStyle/>
        <a:p>
          <a:endParaRPr lang="en-US"/>
        </a:p>
      </dgm:t>
    </dgm:pt>
    <dgm:pt modelId="{7EC20A4E-3B88-49D8-B59B-D0B8E044CACE}" type="pres">
      <dgm:prSet presAssocID="{40704BC7-8A2C-4F56-9276-35CB3ED69476}" presName="hierRoot2" presStyleCnt="0">
        <dgm:presLayoutVars>
          <dgm:hierBranch val="init"/>
        </dgm:presLayoutVars>
      </dgm:prSet>
      <dgm:spPr/>
    </dgm:pt>
    <dgm:pt modelId="{20C79D3C-AE6D-4662-90B2-E96F858ABF54}" type="pres">
      <dgm:prSet presAssocID="{40704BC7-8A2C-4F56-9276-35CB3ED69476}" presName="rootComposite" presStyleCnt="0"/>
      <dgm:spPr/>
    </dgm:pt>
    <dgm:pt modelId="{139F8EC1-E836-4F24-B8E8-AA39D4B58E76}" type="pres">
      <dgm:prSet presAssocID="{40704BC7-8A2C-4F56-9276-35CB3ED69476}" presName="rootText" presStyleLbl="node4" presStyleIdx="1" presStyleCnt="19">
        <dgm:presLayoutVars>
          <dgm:chPref val="3"/>
        </dgm:presLayoutVars>
      </dgm:prSet>
      <dgm:spPr/>
      <dgm:t>
        <a:bodyPr/>
        <a:lstStyle/>
        <a:p>
          <a:endParaRPr lang="en-US"/>
        </a:p>
      </dgm:t>
    </dgm:pt>
    <dgm:pt modelId="{D0102D6B-76DC-4ED0-9D07-083AACAF86DF}" type="pres">
      <dgm:prSet presAssocID="{40704BC7-8A2C-4F56-9276-35CB3ED69476}" presName="rootConnector" presStyleLbl="node4" presStyleIdx="1" presStyleCnt="19"/>
      <dgm:spPr/>
      <dgm:t>
        <a:bodyPr/>
        <a:lstStyle/>
        <a:p>
          <a:endParaRPr lang="en-US"/>
        </a:p>
      </dgm:t>
    </dgm:pt>
    <dgm:pt modelId="{BAB62A44-4297-484B-931A-EF9989D2790E}" type="pres">
      <dgm:prSet presAssocID="{40704BC7-8A2C-4F56-9276-35CB3ED69476}" presName="hierChild4" presStyleCnt="0"/>
      <dgm:spPr/>
    </dgm:pt>
    <dgm:pt modelId="{280200BB-8779-40FA-97F1-3A7F9BB43F2F}" type="pres">
      <dgm:prSet presAssocID="{40704BC7-8A2C-4F56-9276-35CB3ED69476}" presName="hierChild5" presStyleCnt="0"/>
      <dgm:spPr/>
    </dgm:pt>
    <dgm:pt modelId="{580DFE40-5B56-43FE-BF62-669737CAFEA8}" type="pres">
      <dgm:prSet presAssocID="{CAB411B0-31BD-4852-9A19-CEA3604098E3}" presName="hierChild5" presStyleCnt="0"/>
      <dgm:spPr/>
    </dgm:pt>
    <dgm:pt modelId="{7DDE36B3-F8AB-4EAA-A0CF-5854DC4DFC1F}" type="pres">
      <dgm:prSet presAssocID="{1F5F7E1F-6EC0-4187-A11B-94E232A011BB}" presName="Name37" presStyleLbl="parChTrans1D3" presStyleIdx="1" presStyleCnt="4"/>
      <dgm:spPr/>
      <dgm:t>
        <a:bodyPr/>
        <a:lstStyle/>
        <a:p>
          <a:endParaRPr lang="en-US"/>
        </a:p>
      </dgm:t>
    </dgm:pt>
    <dgm:pt modelId="{4446A969-E38C-43BD-9476-AB56E87DE305}" type="pres">
      <dgm:prSet presAssocID="{5B74FDF2-AD1A-4932-9704-2668F5787D8D}" presName="hierRoot2" presStyleCnt="0">
        <dgm:presLayoutVars>
          <dgm:hierBranch val="init"/>
        </dgm:presLayoutVars>
      </dgm:prSet>
      <dgm:spPr/>
    </dgm:pt>
    <dgm:pt modelId="{1159E4AA-FFDC-4735-9AB5-C5A95C9EA16D}" type="pres">
      <dgm:prSet presAssocID="{5B74FDF2-AD1A-4932-9704-2668F5787D8D}" presName="rootComposite" presStyleCnt="0"/>
      <dgm:spPr/>
    </dgm:pt>
    <dgm:pt modelId="{42DE8A40-9EED-4890-93EC-9485800E84C0}" type="pres">
      <dgm:prSet presAssocID="{5B74FDF2-AD1A-4932-9704-2668F5787D8D}" presName="rootText" presStyleLbl="node3" presStyleIdx="1" presStyleCnt="4">
        <dgm:presLayoutVars>
          <dgm:chPref val="3"/>
        </dgm:presLayoutVars>
      </dgm:prSet>
      <dgm:spPr/>
      <dgm:t>
        <a:bodyPr/>
        <a:lstStyle/>
        <a:p>
          <a:endParaRPr lang="en-US"/>
        </a:p>
      </dgm:t>
    </dgm:pt>
    <dgm:pt modelId="{364CA9F2-E9B6-4392-94FC-623DD14D6675}" type="pres">
      <dgm:prSet presAssocID="{5B74FDF2-AD1A-4932-9704-2668F5787D8D}" presName="rootConnector" presStyleLbl="node3" presStyleIdx="1" presStyleCnt="4"/>
      <dgm:spPr/>
      <dgm:t>
        <a:bodyPr/>
        <a:lstStyle/>
        <a:p>
          <a:endParaRPr lang="en-US"/>
        </a:p>
      </dgm:t>
    </dgm:pt>
    <dgm:pt modelId="{2EFFA5E8-D2A8-4EF5-947C-C97701DC4F95}" type="pres">
      <dgm:prSet presAssocID="{5B74FDF2-AD1A-4932-9704-2668F5787D8D}" presName="hierChild4" presStyleCnt="0"/>
      <dgm:spPr/>
    </dgm:pt>
    <dgm:pt modelId="{C6A9ADB0-50AE-4222-8B2E-172A375D4B3A}" type="pres">
      <dgm:prSet presAssocID="{70AC95DF-2B40-446A-AD51-11A1AF3AAAB2}" presName="Name37" presStyleLbl="parChTrans1D4" presStyleIdx="2" presStyleCnt="19"/>
      <dgm:spPr/>
      <dgm:t>
        <a:bodyPr/>
        <a:lstStyle/>
        <a:p>
          <a:endParaRPr lang="en-US"/>
        </a:p>
      </dgm:t>
    </dgm:pt>
    <dgm:pt modelId="{A5A98AA2-E5E8-416F-8D2C-679A08835955}" type="pres">
      <dgm:prSet presAssocID="{D78365C1-A12A-482D-9151-C4A2754BEA39}" presName="hierRoot2" presStyleCnt="0">
        <dgm:presLayoutVars>
          <dgm:hierBranch val="init"/>
        </dgm:presLayoutVars>
      </dgm:prSet>
      <dgm:spPr/>
    </dgm:pt>
    <dgm:pt modelId="{FB27BE47-5D79-46DB-83FF-F4249DD8D81F}" type="pres">
      <dgm:prSet presAssocID="{D78365C1-A12A-482D-9151-C4A2754BEA39}" presName="rootComposite" presStyleCnt="0"/>
      <dgm:spPr/>
    </dgm:pt>
    <dgm:pt modelId="{93F28D9E-E2E9-437E-B1A3-1C02F03A2A2C}" type="pres">
      <dgm:prSet presAssocID="{D78365C1-A12A-482D-9151-C4A2754BEA39}" presName="rootText" presStyleLbl="node4" presStyleIdx="2" presStyleCnt="19">
        <dgm:presLayoutVars>
          <dgm:chPref val="3"/>
        </dgm:presLayoutVars>
      </dgm:prSet>
      <dgm:spPr/>
      <dgm:t>
        <a:bodyPr/>
        <a:lstStyle/>
        <a:p>
          <a:endParaRPr lang="en-US"/>
        </a:p>
      </dgm:t>
    </dgm:pt>
    <dgm:pt modelId="{9C5B2E7B-D764-4D86-9E60-6E9086FCB856}" type="pres">
      <dgm:prSet presAssocID="{D78365C1-A12A-482D-9151-C4A2754BEA39}" presName="rootConnector" presStyleLbl="node4" presStyleIdx="2" presStyleCnt="19"/>
      <dgm:spPr/>
      <dgm:t>
        <a:bodyPr/>
        <a:lstStyle/>
        <a:p>
          <a:endParaRPr lang="en-US"/>
        </a:p>
      </dgm:t>
    </dgm:pt>
    <dgm:pt modelId="{9FC15B8D-CA72-4A96-BE46-9C20F6AC7173}" type="pres">
      <dgm:prSet presAssocID="{D78365C1-A12A-482D-9151-C4A2754BEA39}" presName="hierChild4" presStyleCnt="0"/>
      <dgm:spPr/>
    </dgm:pt>
    <dgm:pt modelId="{62D28E19-4806-462E-BB7B-240FBA53E13D}" type="pres">
      <dgm:prSet presAssocID="{D78365C1-A12A-482D-9151-C4A2754BEA39}" presName="hierChild5" presStyleCnt="0"/>
      <dgm:spPr/>
    </dgm:pt>
    <dgm:pt modelId="{19890A49-F45F-4BB9-AB7A-B4FB1FB5508B}" type="pres">
      <dgm:prSet presAssocID="{7C9B6AB0-4007-4292-8F25-47B0120A595C}" presName="Name37" presStyleLbl="parChTrans1D4" presStyleIdx="3" presStyleCnt="19"/>
      <dgm:spPr/>
      <dgm:t>
        <a:bodyPr/>
        <a:lstStyle/>
        <a:p>
          <a:endParaRPr lang="en-US"/>
        </a:p>
      </dgm:t>
    </dgm:pt>
    <dgm:pt modelId="{21DB1457-C4B2-4280-AF25-61A79CF40B4F}" type="pres">
      <dgm:prSet presAssocID="{0FA8DA2B-3A27-4178-BD55-251E64B9A747}" presName="hierRoot2" presStyleCnt="0">
        <dgm:presLayoutVars>
          <dgm:hierBranch val="init"/>
        </dgm:presLayoutVars>
      </dgm:prSet>
      <dgm:spPr/>
    </dgm:pt>
    <dgm:pt modelId="{4C70B719-30E9-4F8A-B2F3-F116B4A9B3B5}" type="pres">
      <dgm:prSet presAssocID="{0FA8DA2B-3A27-4178-BD55-251E64B9A747}" presName="rootComposite" presStyleCnt="0"/>
      <dgm:spPr/>
    </dgm:pt>
    <dgm:pt modelId="{DC83A0FA-59AE-4D34-9FF0-CF3681628869}" type="pres">
      <dgm:prSet presAssocID="{0FA8DA2B-3A27-4178-BD55-251E64B9A747}" presName="rootText" presStyleLbl="node4" presStyleIdx="3" presStyleCnt="19">
        <dgm:presLayoutVars>
          <dgm:chPref val="3"/>
        </dgm:presLayoutVars>
      </dgm:prSet>
      <dgm:spPr/>
      <dgm:t>
        <a:bodyPr/>
        <a:lstStyle/>
        <a:p>
          <a:endParaRPr lang="en-US"/>
        </a:p>
      </dgm:t>
    </dgm:pt>
    <dgm:pt modelId="{3F82D791-B3EB-4750-9E02-7C2B79FC8F45}" type="pres">
      <dgm:prSet presAssocID="{0FA8DA2B-3A27-4178-BD55-251E64B9A747}" presName="rootConnector" presStyleLbl="node4" presStyleIdx="3" presStyleCnt="19"/>
      <dgm:spPr/>
      <dgm:t>
        <a:bodyPr/>
        <a:lstStyle/>
        <a:p>
          <a:endParaRPr lang="en-US"/>
        </a:p>
      </dgm:t>
    </dgm:pt>
    <dgm:pt modelId="{E8E2B710-BE26-403F-8FD2-CDFBAB3951C2}" type="pres">
      <dgm:prSet presAssocID="{0FA8DA2B-3A27-4178-BD55-251E64B9A747}" presName="hierChild4" presStyleCnt="0"/>
      <dgm:spPr/>
    </dgm:pt>
    <dgm:pt modelId="{959B7BE6-A51C-4F12-A6EB-A447EDEF1214}" type="pres">
      <dgm:prSet presAssocID="{0FA8DA2B-3A27-4178-BD55-251E64B9A747}" presName="hierChild5" presStyleCnt="0"/>
      <dgm:spPr/>
    </dgm:pt>
    <dgm:pt modelId="{BB620C5C-D31D-4D88-9381-F87A764CBBE7}" type="pres">
      <dgm:prSet presAssocID="{BABE8217-F2F3-4DC7-8A65-8AB878C4CA47}" presName="Name37" presStyleLbl="parChTrans1D4" presStyleIdx="4" presStyleCnt="19"/>
      <dgm:spPr/>
      <dgm:t>
        <a:bodyPr/>
        <a:lstStyle/>
        <a:p>
          <a:endParaRPr lang="en-US"/>
        </a:p>
      </dgm:t>
    </dgm:pt>
    <dgm:pt modelId="{AAE79B95-4894-4452-9D82-212BB919F1D9}" type="pres">
      <dgm:prSet presAssocID="{41366024-B831-453F-8496-EE697CAFC12A}" presName="hierRoot2" presStyleCnt="0">
        <dgm:presLayoutVars>
          <dgm:hierBranch val="init"/>
        </dgm:presLayoutVars>
      </dgm:prSet>
      <dgm:spPr/>
    </dgm:pt>
    <dgm:pt modelId="{031F69E0-9B33-4F86-9777-5C48EC28AAC5}" type="pres">
      <dgm:prSet presAssocID="{41366024-B831-453F-8496-EE697CAFC12A}" presName="rootComposite" presStyleCnt="0"/>
      <dgm:spPr/>
    </dgm:pt>
    <dgm:pt modelId="{CACCDAF6-D43E-49C4-A10E-3DBB71DCF5E9}" type="pres">
      <dgm:prSet presAssocID="{41366024-B831-453F-8496-EE697CAFC12A}" presName="rootText" presStyleLbl="node4" presStyleIdx="4" presStyleCnt="19">
        <dgm:presLayoutVars>
          <dgm:chPref val="3"/>
        </dgm:presLayoutVars>
      </dgm:prSet>
      <dgm:spPr/>
      <dgm:t>
        <a:bodyPr/>
        <a:lstStyle/>
        <a:p>
          <a:endParaRPr lang="en-US"/>
        </a:p>
      </dgm:t>
    </dgm:pt>
    <dgm:pt modelId="{7B64FD9B-C7B9-417D-8E7E-34F1F171C353}" type="pres">
      <dgm:prSet presAssocID="{41366024-B831-453F-8496-EE697CAFC12A}" presName="rootConnector" presStyleLbl="node4" presStyleIdx="4" presStyleCnt="19"/>
      <dgm:spPr/>
      <dgm:t>
        <a:bodyPr/>
        <a:lstStyle/>
        <a:p>
          <a:endParaRPr lang="en-US"/>
        </a:p>
      </dgm:t>
    </dgm:pt>
    <dgm:pt modelId="{6FFAC389-C0D1-4ACD-99F0-FD0EB8247CA3}" type="pres">
      <dgm:prSet presAssocID="{41366024-B831-453F-8496-EE697CAFC12A}" presName="hierChild4" presStyleCnt="0"/>
      <dgm:spPr/>
    </dgm:pt>
    <dgm:pt modelId="{5740B6A9-B508-46E8-94EE-7CF2539089DB}" type="pres">
      <dgm:prSet presAssocID="{41366024-B831-453F-8496-EE697CAFC12A}" presName="hierChild5" presStyleCnt="0"/>
      <dgm:spPr/>
    </dgm:pt>
    <dgm:pt modelId="{A6600CAB-9769-4324-B53C-5EF40F9A6E55}" type="pres">
      <dgm:prSet presAssocID="{3C6FA224-B66E-4761-952E-1E6A2EC1DF7E}" presName="Name37" presStyleLbl="parChTrans1D4" presStyleIdx="5" presStyleCnt="19"/>
      <dgm:spPr/>
      <dgm:t>
        <a:bodyPr/>
        <a:lstStyle/>
        <a:p>
          <a:endParaRPr lang="en-US"/>
        </a:p>
      </dgm:t>
    </dgm:pt>
    <dgm:pt modelId="{9237E90D-4B49-4179-B0C7-E44568D6287C}" type="pres">
      <dgm:prSet presAssocID="{D4DC1C7C-AB40-4501-AAE0-4830F74F5C7B}" presName="hierRoot2" presStyleCnt="0">
        <dgm:presLayoutVars>
          <dgm:hierBranch val="init"/>
        </dgm:presLayoutVars>
      </dgm:prSet>
      <dgm:spPr/>
    </dgm:pt>
    <dgm:pt modelId="{73D47881-F490-4BDF-B902-C21EA5304A90}" type="pres">
      <dgm:prSet presAssocID="{D4DC1C7C-AB40-4501-AAE0-4830F74F5C7B}" presName="rootComposite" presStyleCnt="0"/>
      <dgm:spPr/>
    </dgm:pt>
    <dgm:pt modelId="{E34B4982-C306-400E-BC6F-210B7CEB16B8}" type="pres">
      <dgm:prSet presAssocID="{D4DC1C7C-AB40-4501-AAE0-4830F74F5C7B}" presName="rootText" presStyleLbl="node4" presStyleIdx="5" presStyleCnt="19">
        <dgm:presLayoutVars>
          <dgm:chPref val="3"/>
        </dgm:presLayoutVars>
      </dgm:prSet>
      <dgm:spPr/>
      <dgm:t>
        <a:bodyPr/>
        <a:lstStyle/>
        <a:p>
          <a:endParaRPr lang="en-US"/>
        </a:p>
      </dgm:t>
    </dgm:pt>
    <dgm:pt modelId="{AD538265-C95F-4BB3-A5AE-46AA7ED4A858}" type="pres">
      <dgm:prSet presAssocID="{D4DC1C7C-AB40-4501-AAE0-4830F74F5C7B}" presName="rootConnector" presStyleLbl="node4" presStyleIdx="5" presStyleCnt="19"/>
      <dgm:spPr/>
      <dgm:t>
        <a:bodyPr/>
        <a:lstStyle/>
        <a:p>
          <a:endParaRPr lang="en-US"/>
        </a:p>
      </dgm:t>
    </dgm:pt>
    <dgm:pt modelId="{7AF8B25E-FF1E-458B-907D-12D91204FD52}" type="pres">
      <dgm:prSet presAssocID="{D4DC1C7C-AB40-4501-AAE0-4830F74F5C7B}" presName="hierChild4" presStyleCnt="0"/>
      <dgm:spPr/>
    </dgm:pt>
    <dgm:pt modelId="{AD367EE1-1ABB-4647-AA52-64EB7398ED9C}" type="pres">
      <dgm:prSet presAssocID="{D4DC1C7C-AB40-4501-AAE0-4830F74F5C7B}" presName="hierChild5" presStyleCnt="0"/>
      <dgm:spPr/>
    </dgm:pt>
    <dgm:pt modelId="{4510E89C-51D0-479A-B861-9A1205754894}" type="pres">
      <dgm:prSet presAssocID="{EF6E3E7B-5C8A-49B2-AFC9-CDB4B3217F72}" presName="Name37" presStyleLbl="parChTrans1D4" presStyleIdx="6" presStyleCnt="19"/>
      <dgm:spPr/>
      <dgm:t>
        <a:bodyPr/>
        <a:lstStyle/>
        <a:p>
          <a:endParaRPr lang="en-US"/>
        </a:p>
      </dgm:t>
    </dgm:pt>
    <dgm:pt modelId="{698C87F2-4B63-4397-B099-F4609DF37B77}" type="pres">
      <dgm:prSet presAssocID="{5ECA66C8-DADA-4175-9E62-8DFE5C87195C}" presName="hierRoot2" presStyleCnt="0">
        <dgm:presLayoutVars>
          <dgm:hierBranch val="init"/>
        </dgm:presLayoutVars>
      </dgm:prSet>
      <dgm:spPr/>
    </dgm:pt>
    <dgm:pt modelId="{433ED1C5-7D58-4550-B484-E91E1A1A6025}" type="pres">
      <dgm:prSet presAssocID="{5ECA66C8-DADA-4175-9E62-8DFE5C87195C}" presName="rootComposite" presStyleCnt="0"/>
      <dgm:spPr/>
    </dgm:pt>
    <dgm:pt modelId="{B4FD7186-CEC3-49CF-9CF6-6C83D2258CF8}" type="pres">
      <dgm:prSet presAssocID="{5ECA66C8-DADA-4175-9E62-8DFE5C87195C}" presName="rootText" presStyleLbl="node4" presStyleIdx="6" presStyleCnt="19">
        <dgm:presLayoutVars>
          <dgm:chPref val="3"/>
        </dgm:presLayoutVars>
      </dgm:prSet>
      <dgm:spPr/>
      <dgm:t>
        <a:bodyPr/>
        <a:lstStyle/>
        <a:p>
          <a:endParaRPr lang="en-US"/>
        </a:p>
      </dgm:t>
    </dgm:pt>
    <dgm:pt modelId="{85AB2C6B-9831-49BA-806C-1FAD8EC2E999}" type="pres">
      <dgm:prSet presAssocID="{5ECA66C8-DADA-4175-9E62-8DFE5C87195C}" presName="rootConnector" presStyleLbl="node4" presStyleIdx="6" presStyleCnt="19"/>
      <dgm:spPr/>
      <dgm:t>
        <a:bodyPr/>
        <a:lstStyle/>
        <a:p>
          <a:endParaRPr lang="en-US"/>
        </a:p>
      </dgm:t>
    </dgm:pt>
    <dgm:pt modelId="{1444D93E-040C-411B-A051-3C01E41B7493}" type="pres">
      <dgm:prSet presAssocID="{5ECA66C8-DADA-4175-9E62-8DFE5C87195C}" presName="hierChild4" presStyleCnt="0"/>
      <dgm:spPr/>
    </dgm:pt>
    <dgm:pt modelId="{DD811BFB-23D4-4206-94D3-7CC6C91CF012}" type="pres">
      <dgm:prSet presAssocID="{5ECA66C8-DADA-4175-9E62-8DFE5C87195C}" presName="hierChild5" presStyleCnt="0"/>
      <dgm:spPr/>
    </dgm:pt>
    <dgm:pt modelId="{7D2097B5-610A-4A04-BA9B-2990E719E5B3}" type="pres">
      <dgm:prSet presAssocID="{5B74FDF2-AD1A-4932-9704-2668F5787D8D}" presName="hierChild5" presStyleCnt="0"/>
      <dgm:spPr/>
    </dgm:pt>
    <dgm:pt modelId="{08776819-44AF-4869-AA56-278CD654A0BE}" type="pres">
      <dgm:prSet presAssocID="{CC767CB1-4CA3-4761-849B-CFA25E6F360B}" presName="hierChild5" presStyleCnt="0"/>
      <dgm:spPr/>
    </dgm:pt>
    <dgm:pt modelId="{75E90785-8F8D-4096-A511-D1A77733C98B}" type="pres">
      <dgm:prSet presAssocID="{42AC3522-C9AD-4481-AB46-99ECCA4582FD}" presName="Name37" presStyleLbl="parChTrans1D2" presStyleIdx="1" presStyleCnt="3"/>
      <dgm:spPr/>
      <dgm:t>
        <a:bodyPr/>
        <a:lstStyle/>
        <a:p>
          <a:endParaRPr lang="en-US"/>
        </a:p>
      </dgm:t>
    </dgm:pt>
    <dgm:pt modelId="{F81E8D9D-58D2-4B59-B877-92B3699DC24C}" type="pres">
      <dgm:prSet presAssocID="{2C51DB26-2807-4D62-93E4-F94748AEC27B}" presName="hierRoot2" presStyleCnt="0">
        <dgm:presLayoutVars>
          <dgm:hierBranch val="init"/>
        </dgm:presLayoutVars>
      </dgm:prSet>
      <dgm:spPr/>
    </dgm:pt>
    <dgm:pt modelId="{0D18D83D-3A6C-457C-917A-E5174438935D}" type="pres">
      <dgm:prSet presAssocID="{2C51DB26-2807-4D62-93E4-F94748AEC27B}" presName="rootComposite" presStyleCnt="0"/>
      <dgm:spPr/>
    </dgm:pt>
    <dgm:pt modelId="{3626E41F-E6F8-466F-9136-72A3871FAF7F}" type="pres">
      <dgm:prSet presAssocID="{2C51DB26-2807-4D62-93E4-F94748AEC27B}" presName="rootText" presStyleLbl="node2" presStyleIdx="1" presStyleCnt="3">
        <dgm:presLayoutVars>
          <dgm:chPref val="3"/>
        </dgm:presLayoutVars>
      </dgm:prSet>
      <dgm:spPr/>
      <dgm:t>
        <a:bodyPr/>
        <a:lstStyle/>
        <a:p>
          <a:endParaRPr lang="en-US"/>
        </a:p>
      </dgm:t>
    </dgm:pt>
    <dgm:pt modelId="{F797780F-FBB5-4C90-8B94-7292901CC065}" type="pres">
      <dgm:prSet presAssocID="{2C51DB26-2807-4D62-93E4-F94748AEC27B}" presName="rootConnector" presStyleLbl="node2" presStyleIdx="1" presStyleCnt="3"/>
      <dgm:spPr/>
      <dgm:t>
        <a:bodyPr/>
        <a:lstStyle/>
        <a:p>
          <a:endParaRPr lang="en-US"/>
        </a:p>
      </dgm:t>
    </dgm:pt>
    <dgm:pt modelId="{78B04610-507C-4656-9976-6E289F2D34EF}" type="pres">
      <dgm:prSet presAssocID="{2C51DB26-2807-4D62-93E4-F94748AEC27B}" presName="hierChild4" presStyleCnt="0"/>
      <dgm:spPr/>
    </dgm:pt>
    <dgm:pt modelId="{9B5D16A6-894A-4E13-A20D-3318A8A835E5}" type="pres">
      <dgm:prSet presAssocID="{2C51DB26-2807-4D62-93E4-F94748AEC27B}" presName="hierChild5" presStyleCnt="0"/>
      <dgm:spPr/>
    </dgm:pt>
    <dgm:pt modelId="{7DBD1126-8AAF-4508-8DB3-C1D8EC804C5D}" type="pres">
      <dgm:prSet presAssocID="{6155823C-E89C-4B50-B730-199717AC91A1}" presName="Name37" presStyleLbl="parChTrans1D2" presStyleIdx="2" presStyleCnt="3"/>
      <dgm:spPr/>
      <dgm:t>
        <a:bodyPr/>
        <a:lstStyle/>
        <a:p>
          <a:endParaRPr lang="en-US"/>
        </a:p>
      </dgm:t>
    </dgm:pt>
    <dgm:pt modelId="{F31FB9EA-125A-45DE-8C13-6D8B7D96E99A}" type="pres">
      <dgm:prSet presAssocID="{FCCCCF0E-4FA1-4B5C-820B-6063650FA37C}" presName="hierRoot2" presStyleCnt="0">
        <dgm:presLayoutVars>
          <dgm:hierBranch val="init"/>
        </dgm:presLayoutVars>
      </dgm:prSet>
      <dgm:spPr/>
    </dgm:pt>
    <dgm:pt modelId="{1B1F9EE1-B1C5-43DC-BCBE-9EED57735E06}" type="pres">
      <dgm:prSet presAssocID="{FCCCCF0E-4FA1-4B5C-820B-6063650FA37C}" presName="rootComposite" presStyleCnt="0"/>
      <dgm:spPr/>
    </dgm:pt>
    <dgm:pt modelId="{83CDD635-F1D1-421C-A170-62A2BDF121E5}" type="pres">
      <dgm:prSet presAssocID="{FCCCCF0E-4FA1-4B5C-820B-6063650FA37C}" presName="rootText" presStyleLbl="node2" presStyleIdx="2" presStyleCnt="3">
        <dgm:presLayoutVars>
          <dgm:chPref val="3"/>
        </dgm:presLayoutVars>
      </dgm:prSet>
      <dgm:spPr/>
      <dgm:t>
        <a:bodyPr/>
        <a:lstStyle/>
        <a:p>
          <a:endParaRPr lang="en-US"/>
        </a:p>
      </dgm:t>
    </dgm:pt>
    <dgm:pt modelId="{BACD274E-945E-494B-A31B-3481883994EB}" type="pres">
      <dgm:prSet presAssocID="{FCCCCF0E-4FA1-4B5C-820B-6063650FA37C}" presName="rootConnector" presStyleLbl="node2" presStyleIdx="2" presStyleCnt="3"/>
      <dgm:spPr/>
      <dgm:t>
        <a:bodyPr/>
        <a:lstStyle/>
        <a:p>
          <a:endParaRPr lang="en-US"/>
        </a:p>
      </dgm:t>
    </dgm:pt>
    <dgm:pt modelId="{47A8C380-8744-4042-809A-4DA7A7169401}" type="pres">
      <dgm:prSet presAssocID="{FCCCCF0E-4FA1-4B5C-820B-6063650FA37C}" presName="hierChild4" presStyleCnt="0"/>
      <dgm:spPr/>
    </dgm:pt>
    <dgm:pt modelId="{87841F6C-62DA-42A1-8A88-BCEDD4740057}" type="pres">
      <dgm:prSet presAssocID="{6A2F453B-726C-4D7D-A83B-101D72C54F7F}" presName="Name37" presStyleLbl="parChTrans1D3" presStyleIdx="2" presStyleCnt="4"/>
      <dgm:spPr/>
      <dgm:t>
        <a:bodyPr/>
        <a:lstStyle/>
        <a:p>
          <a:endParaRPr lang="en-US"/>
        </a:p>
      </dgm:t>
    </dgm:pt>
    <dgm:pt modelId="{D662ADA4-D455-4F99-9E52-0625AC1CD3CA}" type="pres">
      <dgm:prSet presAssocID="{9A7E2CA0-1ED0-4976-8EEF-39C4E4A198CD}" presName="hierRoot2" presStyleCnt="0">
        <dgm:presLayoutVars>
          <dgm:hierBranch val="init"/>
        </dgm:presLayoutVars>
      </dgm:prSet>
      <dgm:spPr/>
    </dgm:pt>
    <dgm:pt modelId="{CDE3E3A8-3679-40C8-AF64-33075BC47004}" type="pres">
      <dgm:prSet presAssocID="{9A7E2CA0-1ED0-4976-8EEF-39C4E4A198CD}" presName="rootComposite" presStyleCnt="0"/>
      <dgm:spPr/>
    </dgm:pt>
    <dgm:pt modelId="{F7A1ED8C-2B29-4B9C-9D59-387F2E7C8828}" type="pres">
      <dgm:prSet presAssocID="{9A7E2CA0-1ED0-4976-8EEF-39C4E4A198CD}" presName="rootText" presStyleLbl="node3" presStyleIdx="2" presStyleCnt="4">
        <dgm:presLayoutVars>
          <dgm:chPref val="3"/>
        </dgm:presLayoutVars>
      </dgm:prSet>
      <dgm:spPr/>
      <dgm:t>
        <a:bodyPr/>
        <a:lstStyle/>
        <a:p>
          <a:endParaRPr lang="en-US"/>
        </a:p>
      </dgm:t>
    </dgm:pt>
    <dgm:pt modelId="{6695B1EC-2FA0-4335-94C4-7B43441A6A1C}" type="pres">
      <dgm:prSet presAssocID="{9A7E2CA0-1ED0-4976-8EEF-39C4E4A198CD}" presName="rootConnector" presStyleLbl="node3" presStyleIdx="2" presStyleCnt="4"/>
      <dgm:spPr/>
      <dgm:t>
        <a:bodyPr/>
        <a:lstStyle/>
        <a:p>
          <a:endParaRPr lang="en-US"/>
        </a:p>
      </dgm:t>
    </dgm:pt>
    <dgm:pt modelId="{FC532BC1-7E0E-4B5A-BF6A-5E673AEB94E9}" type="pres">
      <dgm:prSet presAssocID="{9A7E2CA0-1ED0-4976-8EEF-39C4E4A198CD}" presName="hierChild4" presStyleCnt="0"/>
      <dgm:spPr/>
    </dgm:pt>
    <dgm:pt modelId="{C90D3BC5-CFBC-4E9F-A3E5-2E7A25CD3774}" type="pres">
      <dgm:prSet presAssocID="{DCC07A73-A0DB-455F-8E39-143564D0ABB1}" presName="Name37" presStyleLbl="parChTrans1D4" presStyleIdx="7" presStyleCnt="19"/>
      <dgm:spPr/>
      <dgm:t>
        <a:bodyPr/>
        <a:lstStyle/>
        <a:p>
          <a:endParaRPr lang="en-US"/>
        </a:p>
      </dgm:t>
    </dgm:pt>
    <dgm:pt modelId="{23BAE1F0-2089-41CD-BCDE-EA738547F0D5}" type="pres">
      <dgm:prSet presAssocID="{2A9E8705-FCDC-4519-B837-ABC776AF7FF2}" presName="hierRoot2" presStyleCnt="0">
        <dgm:presLayoutVars>
          <dgm:hierBranch val="init"/>
        </dgm:presLayoutVars>
      </dgm:prSet>
      <dgm:spPr/>
    </dgm:pt>
    <dgm:pt modelId="{AFAC9AED-524A-45F7-ADA0-122619999F0C}" type="pres">
      <dgm:prSet presAssocID="{2A9E8705-FCDC-4519-B837-ABC776AF7FF2}" presName="rootComposite" presStyleCnt="0"/>
      <dgm:spPr/>
    </dgm:pt>
    <dgm:pt modelId="{0E036465-4BAC-4A97-B16F-D9427005C593}" type="pres">
      <dgm:prSet presAssocID="{2A9E8705-FCDC-4519-B837-ABC776AF7FF2}" presName="rootText" presStyleLbl="node4" presStyleIdx="7" presStyleCnt="19">
        <dgm:presLayoutVars>
          <dgm:chPref val="3"/>
        </dgm:presLayoutVars>
      </dgm:prSet>
      <dgm:spPr/>
      <dgm:t>
        <a:bodyPr/>
        <a:lstStyle/>
        <a:p>
          <a:endParaRPr lang="en-US"/>
        </a:p>
      </dgm:t>
    </dgm:pt>
    <dgm:pt modelId="{5E1BC6D7-45E3-4679-A230-E3B711A373EB}" type="pres">
      <dgm:prSet presAssocID="{2A9E8705-FCDC-4519-B837-ABC776AF7FF2}" presName="rootConnector" presStyleLbl="node4" presStyleIdx="7" presStyleCnt="19"/>
      <dgm:spPr/>
      <dgm:t>
        <a:bodyPr/>
        <a:lstStyle/>
        <a:p>
          <a:endParaRPr lang="en-US"/>
        </a:p>
      </dgm:t>
    </dgm:pt>
    <dgm:pt modelId="{82856981-16DF-4A61-BA10-B571E71BA2E9}" type="pres">
      <dgm:prSet presAssocID="{2A9E8705-FCDC-4519-B837-ABC776AF7FF2}" presName="hierChild4" presStyleCnt="0"/>
      <dgm:spPr/>
    </dgm:pt>
    <dgm:pt modelId="{9CA496FB-E4BB-4FC3-A26E-861180B6CE35}" type="pres">
      <dgm:prSet presAssocID="{043530D7-E0FE-44D2-8ED8-D114255F17D1}" presName="Name37" presStyleLbl="parChTrans1D4" presStyleIdx="8" presStyleCnt="19"/>
      <dgm:spPr/>
      <dgm:t>
        <a:bodyPr/>
        <a:lstStyle/>
        <a:p>
          <a:endParaRPr lang="en-US"/>
        </a:p>
      </dgm:t>
    </dgm:pt>
    <dgm:pt modelId="{BB6749E4-5B69-4870-958B-902B182392EA}" type="pres">
      <dgm:prSet presAssocID="{D54ADE8C-A44D-4937-9BD3-58A585D178EB}" presName="hierRoot2" presStyleCnt="0">
        <dgm:presLayoutVars>
          <dgm:hierBranch val="init"/>
        </dgm:presLayoutVars>
      </dgm:prSet>
      <dgm:spPr/>
    </dgm:pt>
    <dgm:pt modelId="{B76678BE-2074-4B2E-916C-3B2AC2848161}" type="pres">
      <dgm:prSet presAssocID="{D54ADE8C-A44D-4937-9BD3-58A585D178EB}" presName="rootComposite" presStyleCnt="0"/>
      <dgm:spPr/>
    </dgm:pt>
    <dgm:pt modelId="{BC407615-AE27-422F-B94D-CA74ACE3C035}" type="pres">
      <dgm:prSet presAssocID="{D54ADE8C-A44D-4937-9BD3-58A585D178EB}" presName="rootText" presStyleLbl="node4" presStyleIdx="8" presStyleCnt="19">
        <dgm:presLayoutVars>
          <dgm:chPref val="3"/>
        </dgm:presLayoutVars>
      </dgm:prSet>
      <dgm:spPr/>
      <dgm:t>
        <a:bodyPr/>
        <a:lstStyle/>
        <a:p>
          <a:endParaRPr lang="en-US"/>
        </a:p>
      </dgm:t>
    </dgm:pt>
    <dgm:pt modelId="{6A5D0DAC-384A-4637-9734-8FB82AC19628}" type="pres">
      <dgm:prSet presAssocID="{D54ADE8C-A44D-4937-9BD3-58A585D178EB}" presName="rootConnector" presStyleLbl="node4" presStyleIdx="8" presStyleCnt="19"/>
      <dgm:spPr/>
      <dgm:t>
        <a:bodyPr/>
        <a:lstStyle/>
        <a:p>
          <a:endParaRPr lang="en-US"/>
        </a:p>
      </dgm:t>
    </dgm:pt>
    <dgm:pt modelId="{6B585D38-E93D-463C-BD88-F14BE89B76DF}" type="pres">
      <dgm:prSet presAssocID="{D54ADE8C-A44D-4937-9BD3-58A585D178EB}" presName="hierChild4" presStyleCnt="0"/>
      <dgm:spPr/>
    </dgm:pt>
    <dgm:pt modelId="{AABFCE5F-BE6C-4292-B3A9-67937FF68CBA}" type="pres">
      <dgm:prSet presAssocID="{D54ADE8C-A44D-4937-9BD3-58A585D178EB}" presName="hierChild5" presStyleCnt="0"/>
      <dgm:spPr/>
    </dgm:pt>
    <dgm:pt modelId="{EEC4EA00-AEFC-4F71-893F-42109F7F4957}" type="pres">
      <dgm:prSet presAssocID="{7C9EECC8-160B-4AB6-B9BF-DEF284618E6B}" presName="Name37" presStyleLbl="parChTrans1D4" presStyleIdx="9" presStyleCnt="19"/>
      <dgm:spPr/>
      <dgm:t>
        <a:bodyPr/>
        <a:lstStyle/>
        <a:p>
          <a:endParaRPr lang="en-US"/>
        </a:p>
      </dgm:t>
    </dgm:pt>
    <dgm:pt modelId="{93D90DB9-1AF2-4ABF-A38B-F3A26598446B}" type="pres">
      <dgm:prSet presAssocID="{19EB0C62-0808-4A75-8948-0906B102632C}" presName="hierRoot2" presStyleCnt="0">
        <dgm:presLayoutVars>
          <dgm:hierBranch val="init"/>
        </dgm:presLayoutVars>
      </dgm:prSet>
      <dgm:spPr/>
    </dgm:pt>
    <dgm:pt modelId="{2F83A2DD-0186-447C-B538-CE67BBE4DD9F}" type="pres">
      <dgm:prSet presAssocID="{19EB0C62-0808-4A75-8948-0906B102632C}" presName="rootComposite" presStyleCnt="0"/>
      <dgm:spPr/>
    </dgm:pt>
    <dgm:pt modelId="{854B02FA-1A61-4072-B982-7C667B61B26F}" type="pres">
      <dgm:prSet presAssocID="{19EB0C62-0808-4A75-8948-0906B102632C}" presName="rootText" presStyleLbl="node4" presStyleIdx="9" presStyleCnt="19">
        <dgm:presLayoutVars>
          <dgm:chPref val="3"/>
        </dgm:presLayoutVars>
      </dgm:prSet>
      <dgm:spPr/>
      <dgm:t>
        <a:bodyPr/>
        <a:lstStyle/>
        <a:p>
          <a:endParaRPr lang="en-US"/>
        </a:p>
      </dgm:t>
    </dgm:pt>
    <dgm:pt modelId="{3595C0ED-7E66-4CB7-836F-6722C429BF0C}" type="pres">
      <dgm:prSet presAssocID="{19EB0C62-0808-4A75-8948-0906B102632C}" presName="rootConnector" presStyleLbl="node4" presStyleIdx="9" presStyleCnt="19"/>
      <dgm:spPr/>
      <dgm:t>
        <a:bodyPr/>
        <a:lstStyle/>
        <a:p>
          <a:endParaRPr lang="en-US"/>
        </a:p>
      </dgm:t>
    </dgm:pt>
    <dgm:pt modelId="{C6532911-7F05-4D80-AA5D-12F223974162}" type="pres">
      <dgm:prSet presAssocID="{19EB0C62-0808-4A75-8948-0906B102632C}" presName="hierChild4" presStyleCnt="0"/>
      <dgm:spPr/>
    </dgm:pt>
    <dgm:pt modelId="{0DD14CD6-A063-4F13-908D-A53438239A36}" type="pres">
      <dgm:prSet presAssocID="{19EB0C62-0808-4A75-8948-0906B102632C}" presName="hierChild5" presStyleCnt="0"/>
      <dgm:spPr/>
    </dgm:pt>
    <dgm:pt modelId="{B96854CC-4B08-4A98-8C71-B8138DC89971}" type="pres">
      <dgm:prSet presAssocID="{2A9E8705-FCDC-4519-B837-ABC776AF7FF2}" presName="hierChild5" presStyleCnt="0"/>
      <dgm:spPr/>
    </dgm:pt>
    <dgm:pt modelId="{504DF348-CA90-4784-BD19-D0DFC815A23B}" type="pres">
      <dgm:prSet presAssocID="{6DE9D7A0-C5F7-450C-A922-9729B3E78F2F}" presName="Name37" presStyleLbl="parChTrans1D4" presStyleIdx="10" presStyleCnt="19"/>
      <dgm:spPr/>
      <dgm:t>
        <a:bodyPr/>
        <a:lstStyle/>
        <a:p>
          <a:endParaRPr lang="en-US"/>
        </a:p>
      </dgm:t>
    </dgm:pt>
    <dgm:pt modelId="{A1843C8C-8E13-4DA8-B359-6E63BEBE1EDB}" type="pres">
      <dgm:prSet presAssocID="{6C1D9B14-1047-4394-873A-D1D7957C610C}" presName="hierRoot2" presStyleCnt="0">
        <dgm:presLayoutVars>
          <dgm:hierBranch val="init"/>
        </dgm:presLayoutVars>
      </dgm:prSet>
      <dgm:spPr/>
    </dgm:pt>
    <dgm:pt modelId="{D4C15C80-8840-4A39-99D4-05DC9752CC9D}" type="pres">
      <dgm:prSet presAssocID="{6C1D9B14-1047-4394-873A-D1D7957C610C}" presName="rootComposite" presStyleCnt="0"/>
      <dgm:spPr/>
    </dgm:pt>
    <dgm:pt modelId="{CA8DE088-416F-41F5-976A-D3FC234816B4}" type="pres">
      <dgm:prSet presAssocID="{6C1D9B14-1047-4394-873A-D1D7957C610C}" presName="rootText" presStyleLbl="node4" presStyleIdx="10" presStyleCnt="19">
        <dgm:presLayoutVars>
          <dgm:chPref val="3"/>
        </dgm:presLayoutVars>
      </dgm:prSet>
      <dgm:spPr/>
      <dgm:t>
        <a:bodyPr/>
        <a:lstStyle/>
        <a:p>
          <a:endParaRPr lang="en-US"/>
        </a:p>
      </dgm:t>
    </dgm:pt>
    <dgm:pt modelId="{535786C2-E282-4A31-AEC0-0D2FBDE50FAF}" type="pres">
      <dgm:prSet presAssocID="{6C1D9B14-1047-4394-873A-D1D7957C610C}" presName="rootConnector" presStyleLbl="node4" presStyleIdx="10" presStyleCnt="19"/>
      <dgm:spPr/>
      <dgm:t>
        <a:bodyPr/>
        <a:lstStyle/>
        <a:p>
          <a:endParaRPr lang="en-US"/>
        </a:p>
      </dgm:t>
    </dgm:pt>
    <dgm:pt modelId="{118593AA-8BD6-4AC7-9F55-CEBCCCAD22C2}" type="pres">
      <dgm:prSet presAssocID="{6C1D9B14-1047-4394-873A-D1D7957C610C}" presName="hierChild4" presStyleCnt="0"/>
      <dgm:spPr/>
    </dgm:pt>
    <dgm:pt modelId="{77796FB2-98D6-49EB-AD3A-F6DF52F90C7E}" type="pres">
      <dgm:prSet presAssocID="{72265E05-412F-4C82-AB70-2150D197B470}" presName="Name37" presStyleLbl="parChTrans1D4" presStyleIdx="11" presStyleCnt="19"/>
      <dgm:spPr/>
      <dgm:t>
        <a:bodyPr/>
        <a:lstStyle/>
        <a:p>
          <a:endParaRPr lang="en-US"/>
        </a:p>
      </dgm:t>
    </dgm:pt>
    <dgm:pt modelId="{4DE41C2D-B997-4E3E-A0CD-5A7A6980EF8A}" type="pres">
      <dgm:prSet presAssocID="{ECD6761A-62A4-4A09-8C36-03E51844ED76}" presName="hierRoot2" presStyleCnt="0">
        <dgm:presLayoutVars>
          <dgm:hierBranch val="init"/>
        </dgm:presLayoutVars>
      </dgm:prSet>
      <dgm:spPr/>
    </dgm:pt>
    <dgm:pt modelId="{B2EBDF11-F0D7-4194-8818-7D48D1321739}" type="pres">
      <dgm:prSet presAssocID="{ECD6761A-62A4-4A09-8C36-03E51844ED76}" presName="rootComposite" presStyleCnt="0"/>
      <dgm:spPr/>
    </dgm:pt>
    <dgm:pt modelId="{F2C063E5-B4D7-402C-81AC-B050B154A0B7}" type="pres">
      <dgm:prSet presAssocID="{ECD6761A-62A4-4A09-8C36-03E51844ED76}" presName="rootText" presStyleLbl="node4" presStyleIdx="11" presStyleCnt="19">
        <dgm:presLayoutVars>
          <dgm:chPref val="3"/>
        </dgm:presLayoutVars>
      </dgm:prSet>
      <dgm:spPr/>
      <dgm:t>
        <a:bodyPr/>
        <a:lstStyle/>
        <a:p>
          <a:endParaRPr lang="en-US"/>
        </a:p>
      </dgm:t>
    </dgm:pt>
    <dgm:pt modelId="{597E9ED1-FAD8-469B-A3D7-C4099B2DABC4}" type="pres">
      <dgm:prSet presAssocID="{ECD6761A-62A4-4A09-8C36-03E51844ED76}" presName="rootConnector" presStyleLbl="node4" presStyleIdx="11" presStyleCnt="19"/>
      <dgm:spPr/>
      <dgm:t>
        <a:bodyPr/>
        <a:lstStyle/>
        <a:p>
          <a:endParaRPr lang="en-US"/>
        </a:p>
      </dgm:t>
    </dgm:pt>
    <dgm:pt modelId="{08CA503B-18C6-4804-B313-C8A1F6795501}" type="pres">
      <dgm:prSet presAssocID="{ECD6761A-62A4-4A09-8C36-03E51844ED76}" presName="hierChild4" presStyleCnt="0"/>
      <dgm:spPr/>
    </dgm:pt>
    <dgm:pt modelId="{8857A4BF-3054-4E87-9169-59A24C697969}" type="pres">
      <dgm:prSet presAssocID="{ECD6761A-62A4-4A09-8C36-03E51844ED76}" presName="hierChild5" presStyleCnt="0"/>
      <dgm:spPr/>
    </dgm:pt>
    <dgm:pt modelId="{09A50BC2-AB6F-41B2-9343-516B37C86C3C}" type="pres">
      <dgm:prSet presAssocID="{964AC6C0-7C2D-4ABB-99D6-4A26B40A17CE}" presName="Name37" presStyleLbl="parChTrans1D4" presStyleIdx="12" presStyleCnt="19"/>
      <dgm:spPr/>
      <dgm:t>
        <a:bodyPr/>
        <a:lstStyle/>
        <a:p>
          <a:endParaRPr lang="en-US"/>
        </a:p>
      </dgm:t>
    </dgm:pt>
    <dgm:pt modelId="{DD82AD02-464D-4675-87D0-18A1FDE95E96}" type="pres">
      <dgm:prSet presAssocID="{F7B3D2C3-502E-4517-9DEC-64511A027463}" presName="hierRoot2" presStyleCnt="0">
        <dgm:presLayoutVars>
          <dgm:hierBranch val="init"/>
        </dgm:presLayoutVars>
      </dgm:prSet>
      <dgm:spPr/>
    </dgm:pt>
    <dgm:pt modelId="{8123912A-07BD-470E-9117-0B87445668EB}" type="pres">
      <dgm:prSet presAssocID="{F7B3D2C3-502E-4517-9DEC-64511A027463}" presName="rootComposite" presStyleCnt="0"/>
      <dgm:spPr/>
    </dgm:pt>
    <dgm:pt modelId="{D9312BEC-63F2-4271-9C48-1306B77413E8}" type="pres">
      <dgm:prSet presAssocID="{F7B3D2C3-502E-4517-9DEC-64511A027463}" presName="rootText" presStyleLbl="node4" presStyleIdx="12" presStyleCnt="19">
        <dgm:presLayoutVars>
          <dgm:chPref val="3"/>
        </dgm:presLayoutVars>
      </dgm:prSet>
      <dgm:spPr/>
      <dgm:t>
        <a:bodyPr/>
        <a:lstStyle/>
        <a:p>
          <a:endParaRPr lang="en-US"/>
        </a:p>
      </dgm:t>
    </dgm:pt>
    <dgm:pt modelId="{E132AC0F-6BB9-4D56-8E23-AC1D0E078FA1}" type="pres">
      <dgm:prSet presAssocID="{F7B3D2C3-502E-4517-9DEC-64511A027463}" presName="rootConnector" presStyleLbl="node4" presStyleIdx="12" presStyleCnt="19"/>
      <dgm:spPr/>
      <dgm:t>
        <a:bodyPr/>
        <a:lstStyle/>
        <a:p>
          <a:endParaRPr lang="en-US"/>
        </a:p>
      </dgm:t>
    </dgm:pt>
    <dgm:pt modelId="{D5E1EE5B-3C92-46F2-81FC-130A62DBA40E}" type="pres">
      <dgm:prSet presAssocID="{F7B3D2C3-502E-4517-9DEC-64511A027463}" presName="hierChild4" presStyleCnt="0"/>
      <dgm:spPr/>
    </dgm:pt>
    <dgm:pt modelId="{6BBBC81A-1A1D-4637-B682-50994F1040BA}" type="pres">
      <dgm:prSet presAssocID="{F7B3D2C3-502E-4517-9DEC-64511A027463}" presName="hierChild5" presStyleCnt="0"/>
      <dgm:spPr/>
    </dgm:pt>
    <dgm:pt modelId="{351D1B98-5015-43FE-9EFA-A7256BA8C8F7}" type="pres">
      <dgm:prSet presAssocID="{BD48B45C-F4C1-4AEA-825B-BF7E61360344}" presName="Name37" presStyleLbl="parChTrans1D4" presStyleIdx="13" presStyleCnt="19"/>
      <dgm:spPr/>
      <dgm:t>
        <a:bodyPr/>
        <a:lstStyle/>
        <a:p>
          <a:endParaRPr lang="en-US"/>
        </a:p>
      </dgm:t>
    </dgm:pt>
    <dgm:pt modelId="{CA02106A-5AC0-4674-A0F7-6DE484B8C7BC}" type="pres">
      <dgm:prSet presAssocID="{F4496217-70E0-4657-B743-D331F674F53A}" presName="hierRoot2" presStyleCnt="0">
        <dgm:presLayoutVars>
          <dgm:hierBranch val="init"/>
        </dgm:presLayoutVars>
      </dgm:prSet>
      <dgm:spPr/>
    </dgm:pt>
    <dgm:pt modelId="{32FCB7AF-83AA-4A7E-A711-FCC46808F9A4}" type="pres">
      <dgm:prSet presAssocID="{F4496217-70E0-4657-B743-D331F674F53A}" presName="rootComposite" presStyleCnt="0"/>
      <dgm:spPr/>
    </dgm:pt>
    <dgm:pt modelId="{9742CF42-18FE-4C2F-9FC3-1FDBFBDAA6B3}" type="pres">
      <dgm:prSet presAssocID="{F4496217-70E0-4657-B743-D331F674F53A}" presName="rootText" presStyleLbl="node4" presStyleIdx="13" presStyleCnt="19">
        <dgm:presLayoutVars>
          <dgm:chPref val="3"/>
        </dgm:presLayoutVars>
      </dgm:prSet>
      <dgm:spPr/>
      <dgm:t>
        <a:bodyPr/>
        <a:lstStyle/>
        <a:p>
          <a:endParaRPr lang="en-US"/>
        </a:p>
      </dgm:t>
    </dgm:pt>
    <dgm:pt modelId="{AFF18948-ADD9-4428-B988-ECC3B52809D2}" type="pres">
      <dgm:prSet presAssocID="{F4496217-70E0-4657-B743-D331F674F53A}" presName="rootConnector" presStyleLbl="node4" presStyleIdx="13" presStyleCnt="19"/>
      <dgm:spPr/>
      <dgm:t>
        <a:bodyPr/>
        <a:lstStyle/>
        <a:p>
          <a:endParaRPr lang="en-US"/>
        </a:p>
      </dgm:t>
    </dgm:pt>
    <dgm:pt modelId="{906AD5C9-97B2-4BAC-873F-5EFF4A24023B}" type="pres">
      <dgm:prSet presAssocID="{F4496217-70E0-4657-B743-D331F674F53A}" presName="hierChild4" presStyleCnt="0"/>
      <dgm:spPr/>
    </dgm:pt>
    <dgm:pt modelId="{BDDD9FBB-7D6A-4A76-A73B-A1FA0267032A}" type="pres">
      <dgm:prSet presAssocID="{F4496217-70E0-4657-B743-D331F674F53A}" presName="hierChild5" presStyleCnt="0"/>
      <dgm:spPr/>
    </dgm:pt>
    <dgm:pt modelId="{61EE8CB1-CEDC-4649-BD49-BF2D0D5E9FD0}" type="pres">
      <dgm:prSet presAssocID="{34474E3D-DBCC-4F3F-859F-FFF2A5415408}" presName="Name37" presStyleLbl="parChTrans1D4" presStyleIdx="14" presStyleCnt="19"/>
      <dgm:spPr/>
      <dgm:t>
        <a:bodyPr/>
        <a:lstStyle/>
        <a:p>
          <a:endParaRPr lang="en-US"/>
        </a:p>
      </dgm:t>
    </dgm:pt>
    <dgm:pt modelId="{6671CB8F-6B12-466A-B243-64048004DE46}" type="pres">
      <dgm:prSet presAssocID="{7FB69121-4999-4A86-8F8B-7494FE31990C}" presName="hierRoot2" presStyleCnt="0">
        <dgm:presLayoutVars>
          <dgm:hierBranch val="init"/>
        </dgm:presLayoutVars>
      </dgm:prSet>
      <dgm:spPr/>
    </dgm:pt>
    <dgm:pt modelId="{B5F6B026-AC3F-4560-BC13-572622330F1D}" type="pres">
      <dgm:prSet presAssocID="{7FB69121-4999-4A86-8F8B-7494FE31990C}" presName="rootComposite" presStyleCnt="0"/>
      <dgm:spPr/>
    </dgm:pt>
    <dgm:pt modelId="{1A5F30FB-B27A-444F-9F2C-277A4B37723D}" type="pres">
      <dgm:prSet presAssocID="{7FB69121-4999-4A86-8F8B-7494FE31990C}" presName="rootText" presStyleLbl="node4" presStyleIdx="14" presStyleCnt="19">
        <dgm:presLayoutVars>
          <dgm:chPref val="3"/>
        </dgm:presLayoutVars>
      </dgm:prSet>
      <dgm:spPr/>
      <dgm:t>
        <a:bodyPr/>
        <a:lstStyle/>
        <a:p>
          <a:endParaRPr lang="en-US"/>
        </a:p>
      </dgm:t>
    </dgm:pt>
    <dgm:pt modelId="{8C49ACD0-9ACB-47D0-9223-735E3497F7DF}" type="pres">
      <dgm:prSet presAssocID="{7FB69121-4999-4A86-8F8B-7494FE31990C}" presName="rootConnector" presStyleLbl="node4" presStyleIdx="14" presStyleCnt="19"/>
      <dgm:spPr/>
      <dgm:t>
        <a:bodyPr/>
        <a:lstStyle/>
        <a:p>
          <a:endParaRPr lang="en-US"/>
        </a:p>
      </dgm:t>
    </dgm:pt>
    <dgm:pt modelId="{436B88D6-2A50-4F08-BE1A-E05AA0B5D168}" type="pres">
      <dgm:prSet presAssocID="{7FB69121-4999-4A86-8F8B-7494FE31990C}" presName="hierChild4" presStyleCnt="0"/>
      <dgm:spPr/>
    </dgm:pt>
    <dgm:pt modelId="{45392692-16EB-4538-84D0-B7CBA6737EE1}" type="pres">
      <dgm:prSet presAssocID="{7FB69121-4999-4A86-8F8B-7494FE31990C}" presName="hierChild5" presStyleCnt="0"/>
      <dgm:spPr/>
    </dgm:pt>
    <dgm:pt modelId="{7614E9F9-F7DE-419C-8A6C-6F94DCD1261C}" type="pres">
      <dgm:prSet presAssocID="{6C1D9B14-1047-4394-873A-D1D7957C610C}" presName="hierChild5" presStyleCnt="0"/>
      <dgm:spPr/>
    </dgm:pt>
    <dgm:pt modelId="{8C95BE8B-9497-4EB2-A454-CBDEBBD20EDA}" type="pres">
      <dgm:prSet presAssocID="{9A7E2CA0-1ED0-4976-8EEF-39C4E4A198CD}" presName="hierChild5" presStyleCnt="0"/>
      <dgm:spPr/>
    </dgm:pt>
    <dgm:pt modelId="{76AEB5A8-C493-44A6-B8A2-88EDBAA17ADA}" type="pres">
      <dgm:prSet presAssocID="{4CD3DE68-16C5-407E-8DCC-06F4B3FCB171}" presName="Name37" presStyleLbl="parChTrans1D3" presStyleIdx="3" presStyleCnt="4"/>
      <dgm:spPr/>
      <dgm:t>
        <a:bodyPr/>
        <a:lstStyle/>
        <a:p>
          <a:endParaRPr lang="en-US"/>
        </a:p>
      </dgm:t>
    </dgm:pt>
    <dgm:pt modelId="{2CF3F2C2-CEA0-45D1-A668-FCE732795877}" type="pres">
      <dgm:prSet presAssocID="{98ED0C45-26EB-46CA-833F-1537FA95934E}" presName="hierRoot2" presStyleCnt="0">
        <dgm:presLayoutVars>
          <dgm:hierBranch val="init"/>
        </dgm:presLayoutVars>
      </dgm:prSet>
      <dgm:spPr/>
    </dgm:pt>
    <dgm:pt modelId="{DC206425-1101-432F-B815-DC9772A21B89}" type="pres">
      <dgm:prSet presAssocID="{98ED0C45-26EB-46CA-833F-1537FA95934E}" presName="rootComposite" presStyleCnt="0"/>
      <dgm:spPr/>
    </dgm:pt>
    <dgm:pt modelId="{0433015A-28C2-4614-8485-E23184E083D5}" type="pres">
      <dgm:prSet presAssocID="{98ED0C45-26EB-46CA-833F-1537FA95934E}" presName="rootText" presStyleLbl="node3" presStyleIdx="3" presStyleCnt="4">
        <dgm:presLayoutVars>
          <dgm:chPref val="3"/>
        </dgm:presLayoutVars>
      </dgm:prSet>
      <dgm:spPr/>
      <dgm:t>
        <a:bodyPr/>
        <a:lstStyle/>
        <a:p>
          <a:endParaRPr lang="en-US"/>
        </a:p>
      </dgm:t>
    </dgm:pt>
    <dgm:pt modelId="{85E772BC-1535-4BFF-A554-C1BF95F2A6D2}" type="pres">
      <dgm:prSet presAssocID="{98ED0C45-26EB-46CA-833F-1537FA95934E}" presName="rootConnector" presStyleLbl="node3" presStyleIdx="3" presStyleCnt="4"/>
      <dgm:spPr/>
      <dgm:t>
        <a:bodyPr/>
        <a:lstStyle/>
        <a:p>
          <a:endParaRPr lang="en-US"/>
        </a:p>
      </dgm:t>
    </dgm:pt>
    <dgm:pt modelId="{9D280742-DDCA-4BFA-807B-9E2286982960}" type="pres">
      <dgm:prSet presAssocID="{98ED0C45-26EB-46CA-833F-1537FA95934E}" presName="hierChild4" presStyleCnt="0"/>
      <dgm:spPr/>
    </dgm:pt>
    <dgm:pt modelId="{D60AD5BA-5D02-46B1-8B67-2FC9A417FD80}" type="pres">
      <dgm:prSet presAssocID="{4BDDA585-66C8-4EBA-A113-B07E05B0F230}" presName="Name37" presStyleLbl="parChTrans1D4" presStyleIdx="15" presStyleCnt="19"/>
      <dgm:spPr/>
      <dgm:t>
        <a:bodyPr/>
        <a:lstStyle/>
        <a:p>
          <a:endParaRPr lang="en-US"/>
        </a:p>
      </dgm:t>
    </dgm:pt>
    <dgm:pt modelId="{D04DFEA9-B861-49DD-B261-A4271D8AF953}" type="pres">
      <dgm:prSet presAssocID="{65F39ADC-9110-4756-8003-4E781B6030B0}" presName="hierRoot2" presStyleCnt="0">
        <dgm:presLayoutVars>
          <dgm:hierBranch val="init"/>
        </dgm:presLayoutVars>
      </dgm:prSet>
      <dgm:spPr/>
    </dgm:pt>
    <dgm:pt modelId="{9FFC840F-4C3B-45EE-BF5F-6937A105ACD9}" type="pres">
      <dgm:prSet presAssocID="{65F39ADC-9110-4756-8003-4E781B6030B0}" presName="rootComposite" presStyleCnt="0"/>
      <dgm:spPr/>
    </dgm:pt>
    <dgm:pt modelId="{DE675B0B-9D24-4B77-9F23-0204AE31F11F}" type="pres">
      <dgm:prSet presAssocID="{65F39ADC-9110-4756-8003-4E781B6030B0}" presName="rootText" presStyleLbl="node4" presStyleIdx="15" presStyleCnt="19">
        <dgm:presLayoutVars>
          <dgm:chPref val="3"/>
        </dgm:presLayoutVars>
      </dgm:prSet>
      <dgm:spPr/>
      <dgm:t>
        <a:bodyPr/>
        <a:lstStyle/>
        <a:p>
          <a:endParaRPr lang="en-US"/>
        </a:p>
      </dgm:t>
    </dgm:pt>
    <dgm:pt modelId="{C135FFD1-EE2F-4C19-8FC7-7CCE84953791}" type="pres">
      <dgm:prSet presAssocID="{65F39ADC-9110-4756-8003-4E781B6030B0}" presName="rootConnector" presStyleLbl="node4" presStyleIdx="15" presStyleCnt="19"/>
      <dgm:spPr/>
      <dgm:t>
        <a:bodyPr/>
        <a:lstStyle/>
        <a:p>
          <a:endParaRPr lang="en-US"/>
        </a:p>
      </dgm:t>
    </dgm:pt>
    <dgm:pt modelId="{624B8D44-9E55-479E-85C5-CE93BCA34A4B}" type="pres">
      <dgm:prSet presAssocID="{65F39ADC-9110-4756-8003-4E781B6030B0}" presName="hierChild4" presStyleCnt="0"/>
      <dgm:spPr/>
    </dgm:pt>
    <dgm:pt modelId="{120FF8D3-1F6B-4C84-8EBF-1A1DCD677367}" type="pres">
      <dgm:prSet presAssocID="{38BD739D-B278-4B8E-AF09-15007C7224EB}" presName="Name37" presStyleLbl="parChTrans1D4" presStyleIdx="16" presStyleCnt="19"/>
      <dgm:spPr/>
      <dgm:t>
        <a:bodyPr/>
        <a:lstStyle/>
        <a:p>
          <a:endParaRPr lang="en-US"/>
        </a:p>
      </dgm:t>
    </dgm:pt>
    <dgm:pt modelId="{A067BCAF-ECBE-4C21-B0BB-34917B5B6A1F}" type="pres">
      <dgm:prSet presAssocID="{AEDB8F8C-060A-42FD-A32E-1F4FCBFA0EF3}" presName="hierRoot2" presStyleCnt="0">
        <dgm:presLayoutVars>
          <dgm:hierBranch val="init"/>
        </dgm:presLayoutVars>
      </dgm:prSet>
      <dgm:spPr/>
    </dgm:pt>
    <dgm:pt modelId="{49FAC61E-58FA-48B2-A5A0-5AC2DC55D4CC}" type="pres">
      <dgm:prSet presAssocID="{AEDB8F8C-060A-42FD-A32E-1F4FCBFA0EF3}" presName="rootComposite" presStyleCnt="0"/>
      <dgm:spPr/>
    </dgm:pt>
    <dgm:pt modelId="{0B1EAC74-EADB-48EB-86E0-465895833607}" type="pres">
      <dgm:prSet presAssocID="{AEDB8F8C-060A-42FD-A32E-1F4FCBFA0EF3}" presName="rootText" presStyleLbl="node4" presStyleIdx="16" presStyleCnt="19">
        <dgm:presLayoutVars>
          <dgm:chPref val="3"/>
        </dgm:presLayoutVars>
      </dgm:prSet>
      <dgm:spPr/>
      <dgm:t>
        <a:bodyPr/>
        <a:lstStyle/>
        <a:p>
          <a:endParaRPr lang="en-US"/>
        </a:p>
      </dgm:t>
    </dgm:pt>
    <dgm:pt modelId="{DF21D6DB-50D6-4A73-8F0D-C588731C2E9A}" type="pres">
      <dgm:prSet presAssocID="{AEDB8F8C-060A-42FD-A32E-1F4FCBFA0EF3}" presName="rootConnector" presStyleLbl="node4" presStyleIdx="16" presStyleCnt="19"/>
      <dgm:spPr/>
      <dgm:t>
        <a:bodyPr/>
        <a:lstStyle/>
        <a:p>
          <a:endParaRPr lang="en-US"/>
        </a:p>
      </dgm:t>
    </dgm:pt>
    <dgm:pt modelId="{90513EFB-4739-4EC3-AF0F-6FBC418B422A}" type="pres">
      <dgm:prSet presAssocID="{AEDB8F8C-060A-42FD-A32E-1F4FCBFA0EF3}" presName="hierChild4" presStyleCnt="0"/>
      <dgm:spPr/>
    </dgm:pt>
    <dgm:pt modelId="{9189BE5C-A436-4608-9CE1-C2A6383ABE29}" type="pres">
      <dgm:prSet presAssocID="{AEDB8F8C-060A-42FD-A32E-1F4FCBFA0EF3}" presName="hierChild5" presStyleCnt="0"/>
      <dgm:spPr/>
    </dgm:pt>
    <dgm:pt modelId="{642451DC-6B62-458F-9F0B-600C24CB24C3}" type="pres">
      <dgm:prSet presAssocID="{B16A8FE2-6AC4-42C4-BA0C-F1A045CD4AE7}" presName="Name37" presStyleLbl="parChTrans1D4" presStyleIdx="17" presStyleCnt="19"/>
      <dgm:spPr/>
      <dgm:t>
        <a:bodyPr/>
        <a:lstStyle/>
        <a:p>
          <a:endParaRPr lang="en-US"/>
        </a:p>
      </dgm:t>
    </dgm:pt>
    <dgm:pt modelId="{FF6CEB52-CD02-4312-B51A-1072F89C3DE8}" type="pres">
      <dgm:prSet presAssocID="{F80D215B-D904-4D4D-BCB2-972CAA04BE9D}" presName="hierRoot2" presStyleCnt="0">
        <dgm:presLayoutVars>
          <dgm:hierBranch val="init"/>
        </dgm:presLayoutVars>
      </dgm:prSet>
      <dgm:spPr/>
    </dgm:pt>
    <dgm:pt modelId="{14AEB48C-5E96-4A00-B560-E6EE7405C195}" type="pres">
      <dgm:prSet presAssocID="{F80D215B-D904-4D4D-BCB2-972CAA04BE9D}" presName="rootComposite" presStyleCnt="0"/>
      <dgm:spPr/>
    </dgm:pt>
    <dgm:pt modelId="{515117EC-0BFD-4114-AE51-C5948F8D23DD}" type="pres">
      <dgm:prSet presAssocID="{F80D215B-D904-4D4D-BCB2-972CAA04BE9D}" presName="rootText" presStyleLbl="node4" presStyleIdx="17" presStyleCnt="19">
        <dgm:presLayoutVars>
          <dgm:chPref val="3"/>
        </dgm:presLayoutVars>
      </dgm:prSet>
      <dgm:spPr/>
      <dgm:t>
        <a:bodyPr/>
        <a:lstStyle/>
        <a:p>
          <a:endParaRPr lang="en-US"/>
        </a:p>
      </dgm:t>
    </dgm:pt>
    <dgm:pt modelId="{7679A55B-3004-48CF-909D-3E5997D8F0ED}" type="pres">
      <dgm:prSet presAssocID="{F80D215B-D904-4D4D-BCB2-972CAA04BE9D}" presName="rootConnector" presStyleLbl="node4" presStyleIdx="17" presStyleCnt="19"/>
      <dgm:spPr/>
      <dgm:t>
        <a:bodyPr/>
        <a:lstStyle/>
        <a:p>
          <a:endParaRPr lang="en-US"/>
        </a:p>
      </dgm:t>
    </dgm:pt>
    <dgm:pt modelId="{3A3B1138-7E98-4589-949B-B4A4485F72E4}" type="pres">
      <dgm:prSet presAssocID="{F80D215B-D904-4D4D-BCB2-972CAA04BE9D}" presName="hierChild4" presStyleCnt="0"/>
      <dgm:spPr/>
    </dgm:pt>
    <dgm:pt modelId="{425D3DAB-A419-4B6B-8438-E98041D47B8B}" type="pres">
      <dgm:prSet presAssocID="{F80D215B-D904-4D4D-BCB2-972CAA04BE9D}" presName="hierChild5" presStyleCnt="0"/>
      <dgm:spPr/>
    </dgm:pt>
    <dgm:pt modelId="{676D745B-706C-4C89-8D35-430A83521F9D}" type="pres">
      <dgm:prSet presAssocID="{65F39ADC-9110-4756-8003-4E781B6030B0}" presName="hierChild5" presStyleCnt="0"/>
      <dgm:spPr/>
    </dgm:pt>
    <dgm:pt modelId="{F9583A07-B3F2-464A-B62A-D4DD1B95741E}" type="pres">
      <dgm:prSet presAssocID="{16DD29F1-2194-4C2E-B7BD-0BC5B8CDAEBE}" presName="Name37" presStyleLbl="parChTrans1D4" presStyleIdx="18" presStyleCnt="19"/>
      <dgm:spPr/>
      <dgm:t>
        <a:bodyPr/>
        <a:lstStyle/>
        <a:p>
          <a:endParaRPr lang="en-US"/>
        </a:p>
      </dgm:t>
    </dgm:pt>
    <dgm:pt modelId="{126B7D21-1220-4D44-B742-61249211C9A3}" type="pres">
      <dgm:prSet presAssocID="{9AD6E47E-2F5A-41A8-96F9-103FA8848C6A}" presName="hierRoot2" presStyleCnt="0">
        <dgm:presLayoutVars>
          <dgm:hierBranch val="init"/>
        </dgm:presLayoutVars>
      </dgm:prSet>
      <dgm:spPr/>
    </dgm:pt>
    <dgm:pt modelId="{1BB39DC9-AAED-4502-B0CD-EB4B11998C73}" type="pres">
      <dgm:prSet presAssocID="{9AD6E47E-2F5A-41A8-96F9-103FA8848C6A}" presName="rootComposite" presStyleCnt="0"/>
      <dgm:spPr/>
    </dgm:pt>
    <dgm:pt modelId="{2BABC467-FE16-4361-975B-11C10707498C}" type="pres">
      <dgm:prSet presAssocID="{9AD6E47E-2F5A-41A8-96F9-103FA8848C6A}" presName="rootText" presStyleLbl="node4" presStyleIdx="18" presStyleCnt="19">
        <dgm:presLayoutVars>
          <dgm:chPref val="3"/>
        </dgm:presLayoutVars>
      </dgm:prSet>
      <dgm:spPr/>
      <dgm:t>
        <a:bodyPr/>
        <a:lstStyle/>
        <a:p>
          <a:endParaRPr lang="en-US"/>
        </a:p>
      </dgm:t>
    </dgm:pt>
    <dgm:pt modelId="{8670F52D-2A4B-4874-B4EC-8CCBF96A299B}" type="pres">
      <dgm:prSet presAssocID="{9AD6E47E-2F5A-41A8-96F9-103FA8848C6A}" presName="rootConnector" presStyleLbl="node4" presStyleIdx="18" presStyleCnt="19"/>
      <dgm:spPr/>
      <dgm:t>
        <a:bodyPr/>
        <a:lstStyle/>
        <a:p>
          <a:endParaRPr lang="en-US"/>
        </a:p>
      </dgm:t>
    </dgm:pt>
    <dgm:pt modelId="{E6170BDA-C6D5-44DD-B340-645AD66609AC}" type="pres">
      <dgm:prSet presAssocID="{9AD6E47E-2F5A-41A8-96F9-103FA8848C6A}" presName="hierChild4" presStyleCnt="0"/>
      <dgm:spPr/>
    </dgm:pt>
    <dgm:pt modelId="{4B702BF5-E5FE-467C-8D24-0FC45B44E042}" type="pres">
      <dgm:prSet presAssocID="{9AD6E47E-2F5A-41A8-96F9-103FA8848C6A}" presName="hierChild5" presStyleCnt="0"/>
      <dgm:spPr/>
    </dgm:pt>
    <dgm:pt modelId="{074F2E16-36FA-4942-894B-4E3A9BA06017}" type="pres">
      <dgm:prSet presAssocID="{98ED0C45-26EB-46CA-833F-1537FA95934E}" presName="hierChild5" presStyleCnt="0"/>
      <dgm:spPr/>
    </dgm:pt>
    <dgm:pt modelId="{0DA95C6D-8074-4E16-8586-09FCE1A91A2B}" type="pres">
      <dgm:prSet presAssocID="{FCCCCF0E-4FA1-4B5C-820B-6063650FA37C}" presName="hierChild5" presStyleCnt="0"/>
      <dgm:spPr/>
    </dgm:pt>
    <dgm:pt modelId="{5BB15D38-BA1B-480C-9266-A8834C750AD1}" type="pres">
      <dgm:prSet presAssocID="{C443C62A-0A0E-478F-8CF7-31E6E335C8DF}" presName="hierChild3" presStyleCnt="0"/>
      <dgm:spPr/>
    </dgm:pt>
  </dgm:ptLst>
  <dgm:cxnLst>
    <dgm:cxn modelId="{0FE18F2C-41F6-4926-8721-0177025BB490}" type="presOf" srcId="{5B74FDF2-AD1A-4932-9704-2668F5787D8D}" destId="{364CA9F2-E9B6-4392-94FC-623DD14D6675}" srcOrd="1" destOrd="0" presId="urn:microsoft.com/office/officeart/2005/8/layout/orgChart1"/>
    <dgm:cxn modelId="{8D95AC56-DFD3-4FBA-883C-41DCFF8E8766}" type="presOf" srcId="{5ECA66C8-DADA-4175-9E62-8DFE5C87195C}" destId="{85AB2C6B-9831-49BA-806C-1FAD8EC2E999}" srcOrd="1" destOrd="0" presId="urn:microsoft.com/office/officeart/2005/8/layout/orgChart1"/>
    <dgm:cxn modelId="{49D0D70C-C1FB-4B2D-9C3D-6B9E8F62BB6E}" srcId="{6C1D9B14-1047-4394-873A-D1D7957C610C}" destId="{7FB69121-4999-4A86-8F8B-7494FE31990C}" srcOrd="3" destOrd="0" parTransId="{34474E3D-DBCC-4F3F-859F-FFF2A5415408}" sibTransId="{39AD7419-6B99-45F3-AD2C-D43EE43C813C}"/>
    <dgm:cxn modelId="{BEADE45A-A75A-45DC-9583-E25DEFE133C4}" type="presOf" srcId="{D4DC1C7C-AB40-4501-AAE0-4830F74F5C7B}" destId="{E34B4982-C306-400E-BC6F-210B7CEB16B8}" srcOrd="0" destOrd="0" presId="urn:microsoft.com/office/officeart/2005/8/layout/orgChart1"/>
    <dgm:cxn modelId="{ED865007-D39F-43D6-B1F0-8CC201B4626F}" type="presOf" srcId="{70AC95DF-2B40-446A-AD51-11A1AF3AAAB2}" destId="{C6A9ADB0-50AE-4222-8B2E-172A375D4B3A}" srcOrd="0" destOrd="0" presId="urn:microsoft.com/office/officeart/2005/8/layout/orgChart1"/>
    <dgm:cxn modelId="{29E92BEE-B6C0-4F94-802F-8D458DD5BCD7}" type="presOf" srcId="{65F39ADC-9110-4756-8003-4E781B6030B0}" destId="{C135FFD1-EE2F-4C19-8FC7-7CCE84953791}" srcOrd="1" destOrd="0" presId="urn:microsoft.com/office/officeart/2005/8/layout/orgChart1"/>
    <dgm:cxn modelId="{4EAC1553-FE14-4205-87E5-92FFF9B778FD}" srcId="{6C1D9B14-1047-4394-873A-D1D7957C610C}" destId="{F4496217-70E0-4657-B743-D331F674F53A}" srcOrd="2" destOrd="0" parTransId="{BD48B45C-F4C1-4AEA-825B-BF7E61360344}" sibTransId="{39B52492-1C7D-4A3F-9726-C4186DCF3AF1}"/>
    <dgm:cxn modelId="{1C62C391-4A9E-453F-A795-AD4079E78C32}" type="presOf" srcId="{72265E05-412F-4C82-AB70-2150D197B470}" destId="{77796FB2-98D6-49EB-AD3A-F6DF52F90C7E}" srcOrd="0" destOrd="0" presId="urn:microsoft.com/office/officeart/2005/8/layout/orgChart1"/>
    <dgm:cxn modelId="{623BDC8E-DEAB-4F00-99A5-034A046F83C2}" srcId="{6C1D9B14-1047-4394-873A-D1D7957C610C}" destId="{F7B3D2C3-502E-4517-9DEC-64511A027463}" srcOrd="1" destOrd="0" parTransId="{964AC6C0-7C2D-4ABB-99D6-4A26B40A17CE}" sibTransId="{DD2FF2F8-0E65-4A16-9AD3-D8BFD5A7E212}"/>
    <dgm:cxn modelId="{E8A4AE42-3065-448A-9E7F-767A0A975E3B}" type="presOf" srcId="{F80D215B-D904-4D4D-BCB2-972CAA04BE9D}" destId="{515117EC-0BFD-4114-AE51-C5948F8D23DD}" srcOrd="0" destOrd="0" presId="urn:microsoft.com/office/officeart/2005/8/layout/orgChart1"/>
    <dgm:cxn modelId="{C8ED26B4-1DF7-4A16-978F-E3951F2FEF1F}" srcId="{CAB411B0-31BD-4852-9A19-CEA3604098E3}" destId="{4839D752-81E2-440B-B1A3-FB40AEAC9BFF}" srcOrd="0" destOrd="0" parTransId="{CA301379-3A8A-4CF4-8DF7-3394CC8AF75B}" sibTransId="{3F5BA4C8-2BBE-4EA0-9C41-2CCBD3B070A0}"/>
    <dgm:cxn modelId="{84BF7521-5F0B-4DE1-93DB-B89451438C1D}" type="presOf" srcId="{4CD3DE68-16C5-407E-8DCC-06F4B3FCB171}" destId="{76AEB5A8-C493-44A6-B8A2-88EDBAA17ADA}" srcOrd="0" destOrd="0" presId="urn:microsoft.com/office/officeart/2005/8/layout/orgChart1"/>
    <dgm:cxn modelId="{D18A3E36-F145-430E-855F-76BA56F50B66}" type="presOf" srcId="{887BB092-FF81-46F2-B08E-90D150E67774}" destId="{A3F265B4-BD29-41EE-AE24-23502CCFDCDC}" srcOrd="0" destOrd="0" presId="urn:microsoft.com/office/officeart/2005/8/layout/orgChart1"/>
    <dgm:cxn modelId="{7B15E6CD-9222-424A-93F2-7129FB224C7E}" type="presOf" srcId="{4839D752-81E2-440B-B1A3-FB40AEAC9BFF}" destId="{3B474AC0-F7E5-427C-BB54-9493A32712F1}" srcOrd="0" destOrd="0" presId="urn:microsoft.com/office/officeart/2005/8/layout/orgChart1"/>
    <dgm:cxn modelId="{42EA19D0-918D-4248-BC91-E4A1352689DF}" type="presOf" srcId="{1F5F7E1F-6EC0-4187-A11B-94E232A011BB}" destId="{7DDE36B3-F8AB-4EAA-A0CF-5854DC4DFC1F}" srcOrd="0" destOrd="0" presId="urn:microsoft.com/office/officeart/2005/8/layout/orgChart1"/>
    <dgm:cxn modelId="{3CE31A34-0219-499F-8E2B-AF41B4AF3DA8}" type="presOf" srcId="{BABE8217-F2F3-4DC7-8A65-8AB878C4CA47}" destId="{BB620C5C-D31D-4D88-9381-F87A764CBBE7}" srcOrd="0" destOrd="0" presId="urn:microsoft.com/office/officeart/2005/8/layout/orgChart1"/>
    <dgm:cxn modelId="{9B825BE6-97F6-4D67-9508-5EE8B701F523}" type="presOf" srcId="{7FB69121-4999-4A86-8F8B-7494FE31990C}" destId="{1A5F30FB-B27A-444F-9F2C-277A4B37723D}" srcOrd="0" destOrd="0" presId="urn:microsoft.com/office/officeart/2005/8/layout/orgChart1"/>
    <dgm:cxn modelId="{8EE0514B-6F30-4AE2-9B7D-5AFE331B8A75}" type="presOf" srcId="{5ECA66C8-DADA-4175-9E62-8DFE5C87195C}" destId="{B4FD7186-CEC3-49CF-9CF6-6C83D2258CF8}" srcOrd="0" destOrd="0" presId="urn:microsoft.com/office/officeart/2005/8/layout/orgChart1"/>
    <dgm:cxn modelId="{7CFCF446-E7A2-4013-A023-19557827E9CC}" type="presOf" srcId="{C443C62A-0A0E-478F-8CF7-31E6E335C8DF}" destId="{EEB5C610-12E2-4171-A4E7-93312B5794AD}" srcOrd="1" destOrd="0" presId="urn:microsoft.com/office/officeart/2005/8/layout/orgChart1"/>
    <dgm:cxn modelId="{E5E3F3FB-D259-43EF-9F7E-5A08E53B4F69}" type="presOf" srcId="{98ED0C45-26EB-46CA-833F-1537FA95934E}" destId="{85E772BC-1535-4BFF-A554-C1BF95F2A6D2}" srcOrd="1" destOrd="0" presId="urn:microsoft.com/office/officeart/2005/8/layout/orgChart1"/>
    <dgm:cxn modelId="{65114FA0-5902-42EC-BF0A-AC1E8537AA7C}" type="presOf" srcId="{19EB0C62-0808-4A75-8948-0906B102632C}" destId="{854B02FA-1A61-4072-B982-7C667B61B26F}" srcOrd="0" destOrd="0" presId="urn:microsoft.com/office/officeart/2005/8/layout/orgChart1"/>
    <dgm:cxn modelId="{E8E551A9-D0AC-4226-9FAA-9896BFFFB8FB}" type="presOf" srcId="{5B74FDF2-AD1A-4932-9704-2668F5787D8D}" destId="{42DE8A40-9EED-4890-93EC-9485800E84C0}" srcOrd="0" destOrd="0" presId="urn:microsoft.com/office/officeart/2005/8/layout/orgChart1"/>
    <dgm:cxn modelId="{E18D247F-9C9A-4F47-87C0-C70E53E80B82}" type="presOf" srcId="{CAB411B0-31BD-4852-9A19-CEA3604098E3}" destId="{A5FC43D9-B4F2-40DB-B966-88AC2C507C71}" srcOrd="1" destOrd="0" presId="urn:microsoft.com/office/officeart/2005/8/layout/orgChart1"/>
    <dgm:cxn modelId="{A46A88C3-383E-4362-953C-6D02688FDF75}" type="presOf" srcId="{ECD6761A-62A4-4A09-8C36-03E51844ED76}" destId="{597E9ED1-FAD8-469B-A3D7-C4099B2DABC4}" srcOrd="1" destOrd="0" presId="urn:microsoft.com/office/officeart/2005/8/layout/orgChart1"/>
    <dgm:cxn modelId="{7FFD55FF-75CB-4CDD-9E20-4B50EBB7ED18}" srcId="{6C1D9B14-1047-4394-873A-D1D7957C610C}" destId="{ECD6761A-62A4-4A09-8C36-03E51844ED76}" srcOrd="0" destOrd="0" parTransId="{72265E05-412F-4C82-AB70-2150D197B470}" sibTransId="{B75955BA-55FA-4E0E-802E-A21B32E937C8}"/>
    <dgm:cxn modelId="{EFA90AAC-EAE9-4C2D-AA23-DA1CAD3BD31A}" type="presOf" srcId="{F80D215B-D904-4D4D-BCB2-972CAA04BE9D}" destId="{7679A55B-3004-48CF-909D-3E5997D8F0ED}" srcOrd="1" destOrd="0" presId="urn:microsoft.com/office/officeart/2005/8/layout/orgChart1"/>
    <dgm:cxn modelId="{9BF69ACA-427A-46F1-87E2-31ED81F3D882}" type="presOf" srcId="{42AC3522-C9AD-4481-AB46-99ECCA4582FD}" destId="{75E90785-8F8D-4096-A511-D1A77733C98B}" srcOrd="0" destOrd="0" presId="urn:microsoft.com/office/officeart/2005/8/layout/orgChart1"/>
    <dgm:cxn modelId="{962BC1B8-7551-4FEF-866F-8F3ADD0AEF1E}" srcId="{CC767CB1-4CA3-4761-849B-CFA25E6F360B}" destId="{CAB411B0-31BD-4852-9A19-CEA3604098E3}" srcOrd="0" destOrd="0" parTransId="{B7F7520B-691D-40F5-9AC6-2E5789E98D28}" sibTransId="{FE9322B2-FB89-4F0C-9236-87CFC36DEB4C}"/>
    <dgm:cxn modelId="{D90626DF-FB4C-4079-90B4-5A204B122418}" type="presOf" srcId="{FCCCCF0E-4FA1-4B5C-820B-6063650FA37C}" destId="{83CDD635-F1D1-421C-A170-62A2BDF121E5}" srcOrd="0" destOrd="0" presId="urn:microsoft.com/office/officeart/2005/8/layout/orgChart1"/>
    <dgm:cxn modelId="{5EB2BAD2-66C8-4539-9D58-C7C34BE84D4E}" type="presOf" srcId="{D78365C1-A12A-482D-9151-C4A2754BEA39}" destId="{9C5B2E7B-D764-4D86-9E60-6E9086FCB856}" srcOrd="1" destOrd="0" presId="urn:microsoft.com/office/officeart/2005/8/layout/orgChart1"/>
    <dgm:cxn modelId="{C07A5C1A-48C9-409A-BDD1-8FD57A48E4EC}" type="presOf" srcId="{CC767CB1-4CA3-4761-849B-CFA25E6F360B}" destId="{6B91B09E-B1A2-4B96-AC58-704C589E849B}" srcOrd="1" destOrd="0" presId="urn:microsoft.com/office/officeart/2005/8/layout/orgChart1"/>
    <dgm:cxn modelId="{053DB42E-386B-4107-8D70-CB112A5AD536}" srcId="{C443C62A-0A0E-478F-8CF7-31E6E335C8DF}" destId="{2C51DB26-2807-4D62-93E4-F94748AEC27B}" srcOrd="1" destOrd="0" parTransId="{42AC3522-C9AD-4481-AB46-99ECCA4582FD}" sibTransId="{DF545D9F-D10B-48D9-8819-FF856CF97018}"/>
    <dgm:cxn modelId="{DF903C14-13E2-4978-BC27-10554135C84E}" srcId="{2A9E8705-FCDC-4519-B837-ABC776AF7FF2}" destId="{19EB0C62-0808-4A75-8948-0906B102632C}" srcOrd="1" destOrd="0" parTransId="{7C9EECC8-160B-4AB6-B9BF-DEF284618E6B}" sibTransId="{4582F657-98FE-424D-98EE-96B577B07D25}"/>
    <dgm:cxn modelId="{8B7B31A5-B591-49A5-BB84-DD5BE5975A8D}" type="presOf" srcId="{9AD6E47E-2F5A-41A8-96F9-103FA8848C6A}" destId="{8670F52D-2A4B-4874-B4EC-8CCBF96A299B}" srcOrd="1" destOrd="0" presId="urn:microsoft.com/office/officeart/2005/8/layout/orgChart1"/>
    <dgm:cxn modelId="{BCA15C38-4C0D-4BF8-8A7C-B4ED3BA3D52B}" type="presOf" srcId="{ABD17DE0-CA61-48D7-8DBB-2B227076DDA6}" destId="{48CB705E-BFB1-44EC-BB0F-E5BD74518A6B}" srcOrd="0" destOrd="0" presId="urn:microsoft.com/office/officeart/2005/8/layout/orgChart1"/>
    <dgm:cxn modelId="{923BF841-4D4B-4B28-B86E-25005AF9F7EB}" srcId="{9A7E2CA0-1ED0-4976-8EEF-39C4E4A198CD}" destId="{6C1D9B14-1047-4394-873A-D1D7957C610C}" srcOrd="1" destOrd="0" parTransId="{6DE9D7A0-C5F7-450C-A922-9729B3E78F2F}" sibTransId="{A4DE0028-0270-48A8-90C6-EDAF2EE8ACE5}"/>
    <dgm:cxn modelId="{0F33CA25-E703-476C-B232-8191F78A02A9}" type="presOf" srcId="{D54ADE8C-A44D-4937-9BD3-58A585D178EB}" destId="{6A5D0DAC-384A-4637-9734-8FB82AC19628}" srcOrd="1" destOrd="0" presId="urn:microsoft.com/office/officeart/2005/8/layout/orgChart1"/>
    <dgm:cxn modelId="{0B877428-B0BB-43C8-B4CC-9716217F601B}" type="presOf" srcId="{98ED0C45-26EB-46CA-833F-1537FA95934E}" destId="{0433015A-28C2-4614-8485-E23184E083D5}" srcOrd="0" destOrd="0" presId="urn:microsoft.com/office/officeart/2005/8/layout/orgChart1"/>
    <dgm:cxn modelId="{04DAC523-C125-4678-8E53-A660093C49A2}" type="presOf" srcId="{D78365C1-A12A-482D-9151-C4A2754BEA39}" destId="{93F28D9E-E2E9-437E-B1A3-1C02F03A2A2C}" srcOrd="0" destOrd="0" presId="urn:microsoft.com/office/officeart/2005/8/layout/orgChart1"/>
    <dgm:cxn modelId="{C4828C23-4257-4EC0-8CB5-8038124F251E}" type="presOf" srcId="{40704BC7-8A2C-4F56-9276-35CB3ED69476}" destId="{139F8EC1-E836-4F24-B8E8-AA39D4B58E76}" srcOrd="0" destOrd="0" presId="urn:microsoft.com/office/officeart/2005/8/layout/orgChart1"/>
    <dgm:cxn modelId="{3C7014FB-5FE5-4172-BA98-230358A696FF}" type="presOf" srcId="{B7F7520B-691D-40F5-9AC6-2E5789E98D28}" destId="{8F311DF0-8DD5-440F-B3DA-D34C18CC4C2A}" srcOrd="0" destOrd="0" presId="urn:microsoft.com/office/officeart/2005/8/layout/orgChart1"/>
    <dgm:cxn modelId="{82B12440-6E66-4E2D-9A9C-6FD837949FFC}" type="presOf" srcId="{41366024-B831-453F-8496-EE697CAFC12A}" destId="{7B64FD9B-C7B9-417D-8E7E-34F1F171C353}" srcOrd="1" destOrd="0" presId="urn:microsoft.com/office/officeart/2005/8/layout/orgChart1"/>
    <dgm:cxn modelId="{4EF2181A-EF98-4DEA-A19C-97F30F6D8057}" type="presOf" srcId="{B16A8FE2-6AC4-42C4-BA0C-F1A045CD4AE7}" destId="{642451DC-6B62-458F-9F0B-600C24CB24C3}" srcOrd="0" destOrd="0" presId="urn:microsoft.com/office/officeart/2005/8/layout/orgChart1"/>
    <dgm:cxn modelId="{BB1643F8-CA17-4FC3-9804-438096B3932C}" type="presOf" srcId="{16DD29F1-2194-4C2E-B7BD-0BC5B8CDAEBE}" destId="{F9583A07-B3F2-464A-B62A-D4DD1B95741E}" srcOrd="0" destOrd="0" presId="urn:microsoft.com/office/officeart/2005/8/layout/orgChart1"/>
    <dgm:cxn modelId="{A2045127-9647-4370-8E81-94C3CFEA5519}" type="presOf" srcId="{D4DC1C7C-AB40-4501-AAE0-4830F74F5C7B}" destId="{AD538265-C95F-4BB3-A5AE-46AA7ED4A858}" srcOrd="1" destOrd="0" presId="urn:microsoft.com/office/officeart/2005/8/layout/orgChart1"/>
    <dgm:cxn modelId="{8915119B-7A33-4AD4-96F7-EC774A6AC8B2}" type="presOf" srcId="{043530D7-E0FE-44D2-8ED8-D114255F17D1}" destId="{9CA496FB-E4BB-4FC3-A26E-861180B6CE35}" srcOrd="0" destOrd="0" presId="urn:microsoft.com/office/officeart/2005/8/layout/orgChart1"/>
    <dgm:cxn modelId="{87469BA2-8FDE-4271-B6C5-C7CDC33EBEB8}" type="presOf" srcId="{9AD6E47E-2F5A-41A8-96F9-103FA8848C6A}" destId="{2BABC467-FE16-4361-975B-11C10707498C}" srcOrd="0" destOrd="0" presId="urn:microsoft.com/office/officeart/2005/8/layout/orgChart1"/>
    <dgm:cxn modelId="{B81D74DE-7376-4B8E-A343-7997E79B6C29}" type="presOf" srcId="{D54ADE8C-A44D-4937-9BD3-58A585D178EB}" destId="{BC407615-AE27-422F-B94D-CA74ACE3C035}" srcOrd="0" destOrd="0" presId="urn:microsoft.com/office/officeart/2005/8/layout/orgChart1"/>
    <dgm:cxn modelId="{DFB531FD-4E50-40D0-BB6B-8D5727587D2C}" type="presOf" srcId="{9A7E2CA0-1ED0-4976-8EEF-39C4E4A198CD}" destId="{F7A1ED8C-2B29-4B9C-9D59-387F2E7C8828}" srcOrd="0" destOrd="0" presId="urn:microsoft.com/office/officeart/2005/8/layout/orgChart1"/>
    <dgm:cxn modelId="{3E700973-FE3C-4C93-9490-886D3A9386FD}" type="presOf" srcId="{6C1D9B14-1047-4394-873A-D1D7957C610C}" destId="{535786C2-E282-4A31-AEC0-0D2FBDE50FAF}" srcOrd="1" destOrd="0" presId="urn:microsoft.com/office/officeart/2005/8/layout/orgChart1"/>
    <dgm:cxn modelId="{4BD4C159-4EB9-4019-9093-69008343E44F}" type="presOf" srcId="{38BD739D-B278-4B8E-AF09-15007C7224EB}" destId="{120FF8D3-1F6B-4C84-8EBF-1A1DCD677367}" srcOrd="0" destOrd="0" presId="urn:microsoft.com/office/officeart/2005/8/layout/orgChart1"/>
    <dgm:cxn modelId="{6D798581-1393-4480-AED2-47268AB5ED98}" type="presOf" srcId="{6DE9D7A0-C5F7-450C-A922-9729B3E78F2F}" destId="{504DF348-CA90-4784-BD19-D0DFC815A23B}" srcOrd="0" destOrd="0" presId="urn:microsoft.com/office/officeart/2005/8/layout/orgChart1"/>
    <dgm:cxn modelId="{D518741E-18DA-41DA-B7DA-90F4C436AFF5}" type="presOf" srcId="{2C51DB26-2807-4D62-93E4-F94748AEC27B}" destId="{F797780F-FBB5-4C90-8B94-7292901CC065}" srcOrd="1" destOrd="0" presId="urn:microsoft.com/office/officeart/2005/8/layout/orgChart1"/>
    <dgm:cxn modelId="{48244F55-D907-42C6-844C-8DEFCCC143CC}" srcId="{5B74FDF2-AD1A-4932-9704-2668F5787D8D}" destId="{41366024-B831-453F-8496-EE697CAFC12A}" srcOrd="2" destOrd="0" parTransId="{BABE8217-F2F3-4DC7-8A65-8AB878C4CA47}" sibTransId="{DCC6848E-9284-4321-BF67-04A88622A07F}"/>
    <dgm:cxn modelId="{B0257306-5D97-46C9-9FAB-A104C34A43C4}" type="presOf" srcId="{CC767CB1-4CA3-4761-849B-CFA25E6F360B}" destId="{B5058AC1-FAE7-43D8-82A3-DF9D1150B396}" srcOrd="0" destOrd="0" presId="urn:microsoft.com/office/officeart/2005/8/layout/orgChart1"/>
    <dgm:cxn modelId="{FAA4F0B8-A710-46B1-8892-CF47509A0FD0}" type="presOf" srcId="{6C1D9B14-1047-4394-873A-D1D7957C610C}" destId="{CA8DE088-416F-41F5-976A-D3FC234816B4}" srcOrd="0" destOrd="0" presId="urn:microsoft.com/office/officeart/2005/8/layout/orgChart1"/>
    <dgm:cxn modelId="{75F5CBD8-E5C9-441A-AFCC-A90D28F38294}" srcId="{5B74FDF2-AD1A-4932-9704-2668F5787D8D}" destId="{D4DC1C7C-AB40-4501-AAE0-4830F74F5C7B}" srcOrd="3" destOrd="0" parTransId="{3C6FA224-B66E-4761-952E-1E6A2EC1DF7E}" sibTransId="{FAD5DC24-D69D-4D72-8964-D069F757A39E}"/>
    <dgm:cxn modelId="{BC19B650-30A2-4BD8-AFD4-CC3837DCF1CC}" srcId="{ABD17DE0-CA61-48D7-8DBB-2B227076DDA6}" destId="{C443C62A-0A0E-478F-8CF7-31E6E335C8DF}" srcOrd="0" destOrd="0" parTransId="{D6DE0051-BDD6-46EF-AA11-ACD03DC16567}" sibTransId="{54956B01-E3D1-4732-AA48-A688D622920C}"/>
    <dgm:cxn modelId="{B771F6EA-504B-445B-BDAB-684BE55B5BE4}" type="presOf" srcId="{EF6E3E7B-5C8A-49B2-AFC9-CDB4B3217F72}" destId="{4510E89C-51D0-479A-B861-9A1205754894}" srcOrd="0" destOrd="0" presId="urn:microsoft.com/office/officeart/2005/8/layout/orgChart1"/>
    <dgm:cxn modelId="{9909BFE6-5888-47F3-832F-90FC9E42720E}" type="presOf" srcId="{3C6FA224-B66E-4761-952E-1E6A2EC1DF7E}" destId="{A6600CAB-9769-4324-B53C-5EF40F9A6E55}" srcOrd="0" destOrd="0" presId="urn:microsoft.com/office/officeart/2005/8/layout/orgChart1"/>
    <dgm:cxn modelId="{A0FD1E8C-88D3-4012-8B58-CEF8D2759E06}" srcId="{5B74FDF2-AD1A-4932-9704-2668F5787D8D}" destId="{5ECA66C8-DADA-4175-9E62-8DFE5C87195C}" srcOrd="4" destOrd="0" parTransId="{EF6E3E7B-5C8A-49B2-AFC9-CDB4B3217F72}" sibTransId="{5FCA4ADB-7453-4245-A9D2-B9B5F7FF002A}"/>
    <dgm:cxn modelId="{CEA68DAF-0918-4C2A-A194-2BEEDABA4799}" srcId="{98ED0C45-26EB-46CA-833F-1537FA95934E}" destId="{65F39ADC-9110-4756-8003-4E781B6030B0}" srcOrd="0" destOrd="0" parTransId="{4BDDA585-66C8-4EBA-A113-B07E05B0F230}" sibTransId="{B8982917-BDDF-4BE3-A83E-37A844119D6C}"/>
    <dgm:cxn modelId="{551ADCDC-847D-45AB-9F12-4D2A92469CD7}" type="presOf" srcId="{19EB0C62-0808-4A75-8948-0906B102632C}" destId="{3595C0ED-7E66-4CB7-836F-6722C429BF0C}" srcOrd="1" destOrd="0" presId="urn:microsoft.com/office/officeart/2005/8/layout/orgChart1"/>
    <dgm:cxn modelId="{12CC19EA-078B-4E3D-9538-4D8D5F9E8323}" type="presOf" srcId="{DCC07A73-A0DB-455F-8E39-143564D0ABB1}" destId="{C90D3BC5-CFBC-4E9F-A3E5-2E7A25CD3774}" srcOrd="0" destOrd="0" presId="urn:microsoft.com/office/officeart/2005/8/layout/orgChart1"/>
    <dgm:cxn modelId="{2316436E-923A-4062-9660-CB127B162B66}" srcId="{2A9E8705-FCDC-4519-B837-ABC776AF7FF2}" destId="{D54ADE8C-A44D-4937-9BD3-58A585D178EB}" srcOrd="0" destOrd="0" parTransId="{043530D7-E0FE-44D2-8ED8-D114255F17D1}" sibTransId="{23A5D8C3-0B54-4E47-BBAE-5CEE1F7A4BB6}"/>
    <dgm:cxn modelId="{A0BD44D9-6786-4403-9F96-ABE0DAF1546C}" srcId="{C443C62A-0A0E-478F-8CF7-31E6E335C8DF}" destId="{CC767CB1-4CA3-4761-849B-CFA25E6F360B}" srcOrd="0" destOrd="0" parTransId="{87E10184-2316-44B0-8656-B27C52091293}" sibTransId="{288A8740-98AE-49E7-90DF-EA1EA55B5129}"/>
    <dgm:cxn modelId="{CEE73C9E-71E7-43EF-BF79-9722DE81F0AE}" type="presOf" srcId="{6155823C-E89C-4B50-B730-199717AC91A1}" destId="{7DBD1126-8AAF-4508-8DB3-C1D8EC804C5D}" srcOrd="0" destOrd="0" presId="urn:microsoft.com/office/officeart/2005/8/layout/orgChart1"/>
    <dgm:cxn modelId="{18B94E58-AA11-4811-8608-8BEF18AD46CF}" type="presOf" srcId="{ECD6761A-62A4-4A09-8C36-03E51844ED76}" destId="{F2C063E5-B4D7-402C-81AC-B050B154A0B7}" srcOrd="0" destOrd="0" presId="urn:microsoft.com/office/officeart/2005/8/layout/orgChart1"/>
    <dgm:cxn modelId="{B5EB97FF-0D8F-4FBB-A193-3CCE18CD50AA}" type="presOf" srcId="{7C9EECC8-160B-4AB6-B9BF-DEF284618E6B}" destId="{EEC4EA00-AEFC-4F71-893F-42109F7F4957}" srcOrd="0" destOrd="0" presId="urn:microsoft.com/office/officeart/2005/8/layout/orgChart1"/>
    <dgm:cxn modelId="{8F99EEDA-DAEA-4043-84E5-A838CE43CE0F}" srcId="{65F39ADC-9110-4756-8003-4E781B6030B0}" destId="{AEDB8F8C-060A-42FD-A32E-1F4FCBFA0EF3}" srcOrd="0" destOrd="0" parTransId="{38BD739D-B278-4B8E-AF09-15007C7224EB}" sibTransId="{FE8CEFB3-7D5E-4D83-9F25-2DC1B82F01F1}"/>
    <dgm:cxn modelId="{1A3517C6-735B-4919-B574-104A898C4379}" type="presOf" srcId="{CA301379-3A8A-4CF4-8DF7-3394CC8AF75B}" destId="{6DA3B823-1D75-46A5-B5A4-8E1194713AC2}" srcOrd="0" destOrd="0" presId="urn:microsoft.com/office/officeart/2005/8/layout/orgChart1"/>
    <dgm:cxn modelId="{A440348D-E2A5-49F5-8087-0C5EAFBAE86A}" type="presOf" srcId="{F7B3D2C3-502E-4517-9DEC-64511A027463}" destId="{E132AC0F-6BB9-4D56-8E23-AC1D0E078FA1}" srcOrd="1" destOrd="0" presId="urn:microsoft.com/office/officeart/2005/8/layout/orgChart1"/>
    <dgm:cxn modelId="{F0960193-AFA8-4B8B-AF18-5F93ECCBD64B}" type="presOf" srcId="{7FB69121-4999-4A86-8F8B-7494FE31990C}" destId="{8C49ACD0-9ACB-47D0-9223-735E3497F7DF}" srcOrd="1" destOrd="0" presId="urn:microsoft.com/office/officeart/2005/8/layout/orgChart1"/>
    <dgm:cxn modelId="{982AD09C-3278-4D0D-86A4-4941C1A3B0D2}" srcId="{65F39ADC-9110-4756-8003-4E781B6030B0}" destId="{F80D215B-D904-4D4D-BCB2-972CAA04BE9D}" srcOrd="1" destOrd="0" parTransId="{B16A8FE2-6AC4-42C4-BA0C-F1A045CD4AE7}" sibTransId="{DB4A7551-C89D-47E7-9D2C-1449B621C0CF}"/>
    <dgm:cxn modelId="{799EA859-35E3-442C-9FD3-F67E40BF8773}" srcId="{5B74FDF2-AD1A-4932-9704-2668F5787D8D}" destId="{D78365C1-A12A-482D-9151-C4A2754BEA39}" srcOrd="0" destOrd="0" parTransId="{70AC95DF-2B40-446A-AD51-11A1AF3AAAB2}" sibTransId="{3E0C9768-3166-44B6-92D0-C2547D742B7E}"/>
    <dgm:cxn modelId="{74601227-9BAA-4EF3-A2B5-77E0164FE7DE}" type="presOf" srcId="{0FA8DA2B-3A27-4178-BD55-251E64B9A747}" destId="{DC83A0FA-59AE-4D34-9FF0-CF3681628869}" srcOrd="0" destOrd="0" presId="urn:microsoft.com/office/officeart/2005/8/layout/orgChart1"/>
    <dgm:cxn modelId="{92E67E4A-B464-4F43-8EF5-396491FEA731}" srcId="{FCCCCF0E-4FA1-4B5C-820B-6063650FA37C}" destId="{9A7E2CA0-1ED0-4976-8EEF-39C4E4A198CD}" srcOrd="0" destOrd="0" parTransId="{6A2F453B-726C-4D7D-A83B-101D72C54F7F}" sibTransId="{3C19E70C-E30C-42AC-9B68-4828015FD277}"/>
    <dgm:cxn modelId="{F668C4FD-3EAF-493E-AE62-E12D5E24181B}" type="presOf" srcId="{AEDB8F8C-060A-42FD-A32E-1F4FCBFA0EF3}" destId="{DF21D6DB-50D6-4A73-8F0D-C588731C2E9A}" srcOrd="1" destOrd="0" presId="urn:microsoft.com/office/officeart/2005/8/layout/orgChart1"/>
    <dgm:cxn modelId="{5845D6F3-DB8A-4C53-B956-963E7CAD4BF5}" type="presOf" srcId="{F4496217-70E0-4657-B743-D331F674F53A}" destId="{9742CF42-18FE-4C2F-9FC3-1FDBFBDAA6B3}" srcOrd="0" destOrd="0" presId="urn:microsoft.com/office/officeart/2005/8/layout/orgChart1"/>
    <dgm:cxn modelId="{CF9E2235-369E-4C8A-BDF5-7D12B7D777E5}" type="presOf" srcId="{2C51DB26-2807-4D62-93E4-F94748AEC27B}" destId="{3626E41F-E6F8-466F-9136-72A3871FAF7F}" srcOrd="0" destOrd="0" presId="urn:microsoft.com/office/officeart/2005/8/layout/orgChart1"/>
    <dgm:cxn modelId="{69B631B7-5DAB-4158-8ED0-C74C48C7A02E}" type="presOf" srcId="{40704BC7-8A2C-4F56-9276-35CB3ED69476}" destId="{D0102D6B-76DC-4ED0-9D07-083AACAF86DF}" srcOrd="1" destOrd="0" presId="urn:microsoft.com/office/officeart/2005/8/layout/orgChart1"/>
    <dgm:cxn modelId="{596718BC-58F1-4607-843F-D8B69FC18F85}" type="presOf" srcId="{41366024-B831-453F-8496-EE697CAFC12A}" destId="{CACCDAF6-D43E-49C4-A10E-3DBB71DCF5E9}" srcOrd="0" destOrd="0" presId="urn:microsoft.com/office/officeart/2005/8/layout/orgChart1"/>
    <dgm:cxn modelId="{E034C40E-18B8-4097-BF87-43ECFC906EFD}" srcId="{C443C62A-0A0E-478F-8CF7-31E6E335C8DF}" destId="{FCCCCF0E-4FA1-4B5C-820B-6063650FA37C}" srcOrd="2" destOrd="0" parTransId="{6155823C-E89C-4B50-B730-199717AC91A1}" sibTransId="{146D22A8-3D3F-47F5-AEBA-77E41525BF10}"/>
    <dgm:cxn modelId="{5F05C1B3-A7B6-4564-8A94-68C7169D552F}" type="presOf" srcId="{7C9B6AB0-4007-4292-8F25-47B0120A595C}" destId="{19890A49-F45F-4BB9-AB7A-B4FB1FB5508B}" srcOrd="0" destOrd="0" presId="urn:microsoft.com/office/officeart/2005/8/layout/orgChart1"/>
    <dgm:cxn modelId="{60C8ED12-A452-4943-8846-69179659CA40}" type="presOf" srcId="{9A7E2CA0-1ED0-4976-8EEF-39C4E4A198CD}" destId="{6695B1EC-2FA0-4335-94C4-7B43441A6A1C}" srcOrd="1" destOrd="0" presId="urn:microsoft.com/office/officeart/2005/8/layout/orgChart1"/>
    <dgm:cxn modelId="{4742CAEB-477B-459B-B828-1A1C10293CBE}" srcId="{9A7E2CA0-1ED0-4976-8EEF-39C4E4A198CD}" destId="{2A9E8705-FCDC-4519-B837-ABC776AF7FF2}" srcOrd="0" destOrd="0" parTransId="{DCC07A73-A0DB-455F-8E39-143564D0ABB1}" sibTransId="{30CF342F-C130-4434-AA85-450444A0C405}"/>
    <dgm:cxn modelId="{65A08E32-95AB-4A1E-BA22-5EED4973005D}" type="presOf" srcId="{34474E3D-DBCC-4F3F-859F-FFF2A5415408}" destId="{61EE8CB1-CEDC-4649-BD49-BF2D0D5E9FD0}" srcOrd="0" destOrd="0" presId="urn:microsoft.com/office/officeart/2005/8/layout/orgChart1"/>
    <dgm:cxn modelId="{ED2979B4-F6FC-424B-90EA-AAD932641668}" type="presOf" srcId="{4BDDA585-66C8-4EBA-A113-B07E05B0F230}" destId="{D60AD5BA-5D02-46B1-8B67-2FC9A417FD80}" srcOrd="0" destOrd="0" presId="urn:microsoft.com/office/officeart/2005/8/layout/orgChart1"/>
    <dgm:cxn modelId="{084B1058-C1FC-4AD1-A9ED-5C306B4566AE}" srcId="{98ED0C45-26EB-46CA-833F-1537FA95934E}" destId="{9AD6E47E-2F5A-41A8-96F9-103FA8848C6A}" srcOrd="1" destOrd="0" parTransId="{16DD29F1-2194-4C2E-B7BD-0BC5B8CDAEBE}" sibTransId="{0D98CBE4-CD17-4213-9C8B-3D5D46445074}"/>
    <dgm:cxn modelId="{48EE2694-97F2-43F5-8DF1-5BF6B74B4F47}" type="presOf" srcId="{F4496217-70E0-4657-B743-D331F674F53A}" destId="{AFF18948-ADD9-4428-B988-ECC3B52809D2}" srcOrd="1" destOrd="0" presId="urn:microsoft.com/office/officeart/2005/8/layout/orgChart1"/>
    <dgm:cxn modelId="{EC4C0A47-036A-4820-81EA-8927B93DDD33}" srcId="{CC767CB1-4CA3-4761-849B-CFA25E6F360B}" destId="{5B74FDF2-AD1A-4932-9704-2668F5787D8D}" srcOrd="1" destOrd="0" parTransId="{1F5F7E1F-6EC0-4187-A11B-94E232A011BB}" sibTransId="{00F24FF3-FCF7-499E-865F-74EDF86E7B4D}"/>
    <dgm:cxn modelId="{B6B428A9-F893-410B-8D3E-1A101DDA24C1}" type="presOf" srcId="{BD48B45C-F4C1-4AEA-825B-BF7E61360344}" destId="{351D1B98-5015-43FE-9EFA-A7256BA8C8F7}" srcOrd="0" destOrd="0" presId="urn:microsoft.com/office/officeart/2005/8/layout/orgChart1"/>
    <dgm:cxn modelId="{323941BD-8807-4CD0-A5F4-8A6333D900CE}" type="presOf" srcId="{65F39ADC-9110-4756-8003-4E781B6030B0}" destId="{DE675B0B-9D24-4B77-9F23-0204AE31F11F}" srcOrd="0" destOrd="0" presId="urn:microsoft.com/office/officeart/2005/8/layout/orgChart1"/>
    <dgm:cxn modelId="{D335D48F-B80B-4669-8818-3BC2BD732B45}" type="presOf" srcId="{CAB411B0-31BD-4852-9A19-CEA3604098E3}" destId="{8A831EE2-BE5F-4F45-9FF4-A84F7BA5A405}" srcOrd="0" destOrd="0" presId="urn:microsoft.com/office/officeart/2005/8/layout/orgChart1"/>
    <dgm:cxn modelId="{AFA35F2F-FF65-40DA-8B9A-66E1DDE6365E}" type="presOf" srcId="{2A9E8705-FCDC-4519-B837-ABC776AF7FF2}" destId="{0E036465-4BAC-4A97-B16F-D9427005C593}" srcOrd="0" destOrd="0" presId="urn:microsoft.com/office/officeart/2005/8/layout/orgChart1"/>
    <dgm:cxn modelId="{C9BC64BB-5907-4CB2-AE02-166280DB42E5}" type="presOf" srcId="{C443C62A-0A0E-478F-8CF7-31E6E335C8DF}" destId="{828FD02A-91AB-462B-8481-D20BCA7E3B5D}" srcOrd="0" destOrd="0" presId="urn:microsoft.com/office/officeart/2005/8/layout/orgChart1"/>
    <dgm:cxn modelId="{F8C08F3A-35AB-44E2-B9F8-FEA2B93F3D43}" type="presOf" srcId="{F7B3D2C3-502E-4517-9DEC-64511A027463}" destId="{D9312BEC-63F2-4271-9C48-1306B77413E8}" srcOrd="0" destOrd="0" presId="urn:microsoft.com/office/officeart/2005/8/layout/orgChart1"/>
    <dgm:cxn modelId="{4E3CE7D3-3762-4998-9DBF-0A72DC63EB7F}" type="presOf" srcId="{0FA8DA2B-3A27-4178-BD55-251E64B9A747}" destId="{3F82D791-B3EB-4750-9E02-7C2B79FC8F45}" srcOrd="1" destOrd="0" presId="urn:microsoft.com/office/officeart/2005/8/layout/orgChart1"/>
    <dgm:cxn modelId="{CF1375A9-BE11-4E4A-A666-BB7807E4FC68}" srcId="{FCCCCF0E-4FA1-4B5C-820B-6063650FA37C}" destId="{98ED0C45-26EB-46CA-833F-1537FA95934E}" srcOrd="1" destOrd="0" parTransId="{4CD3DE68-16C5-407E-8DCC-06F4B3FCB171}" sibTransId="{097A22EC-556C-4EC5-81CA-C79F5E77D217}"/>
    <dgm:cxn modelId="{B178E3AB-818D-4230-A4CA-2CA33FC9407D}" type="presOf" srcId="{6A2F453B-726C-4D7D-A83B-101D72C54F7F}" destId="{87841F6C-62DA-42A1-8A88-BCEDD4740057}" srcOrd="0" destOrd="0" presId="urn:microsoft.com/office/officeart/2005/8/layout/orgChart1"/>
    <dgm:cxn modelId="{2DEFD85E-F979-46D2-A9B7-1229FBD2FA61}" type="presOf" srcId="{87E10184-2316-44B0-8656-B27C52091293}" destId="{D843B887-4509-460A-8C04-43A14DC5CC6D}" srcOrd="0" destOrd="0" presId="urn:microsoft.com/office/officeart/2005/8/layout/orgChart1"/>
    <dgm:cxn modelId="{B0EF7EE5-45DA-4985-B1D5-00FE215F5706}" srcId="{5B74FDF2-AD1A-4932-9704-2668F5787D8D}" destId="{0FA8DA2B-3A27-4178-BD55-251E64B9A747}" srcOrd="1" destOrd="0" parTransId="{7C9B6AB0-4007-4292-8F25-47B0120A595C}" sibTransId="{371E8AB7-2050-41F8-8A5A-C466A37BB8ED}"/>
    <dgm:cxn modelId="{8260DB31-8890-459A-8F39-9561F6F45C8C}" type="presOf" srcId="{964AC6C0-7C2D-4ABB-99D6-4A26B40A17CE}" destId="{09A50BC2-AB6F-41B2-9343-516B37C86C3C}" srcOrd="0" destOrd="0" presId="urn:microsoft.com/office/officeart/2005/8/layout/orgChart1"/>
    <dgm:cxn modelId="{1458B2D3-852D-4AE1-9CA4-1F39D904B014}" type="presOf" srcId="{AEDB8F8C-060A-42FD-A32E-1F4FCBFA0EF3}" destId="{0B1EAC74-EADB-48EB-86E0-465895833607}" srcOrd="0" destOrd="0" presId="urn:microsoft.com/office/officeart/2005/8/layout/orgChart1"/>
    <dgm:cxn modelId="{BCB62811-BE3B-4974-9EE7-809EB9CA3660}" type="presOf" srcId="{4839D752-81E2-440B-B1A3-FB40AEAC9BFF}" destId="{041C7081-7804-484B-9266-5F3A62500E51}" srcOrd="1" destOrd="0" presId="urn:microsoft.com/office/officeart/2005/8/layout/orgChart1"/>
    <dgm:cxn modelId="{5198FE17-0698-4663-B7A8-40802A8B7FD4}" type="presOf" srcId="{2A9E8705-FCDC-4519-B837-ABC776AF7FF2}" destId="{5E1BC6D7-45E3-4679-A230-E3B711A373EB}" srcOrd="1" destOrd="0" presId="urn:microsoft.com/office/officeart/2005/8/layout/orgChart1"/>
    <dgm:cxn modelId="{224CB442-B4EC-4008-B181-60A0E1AB414F}" srcId="{CAB411B0-31BD-4852-9A19-CEA3604098E3}" destId="{40704BC7-8A2C-4F56-9276-35CB3ED69476}" srcOrd="1" destOrd="0" parTransId="{887BB092-FF81-46F2-B08E-90D150E67774}" sibTransId="{0F42D897-0E6D-49C1-B763-065322A509CE}"/>
    <dgm:cxn modelId="{4BC0A3CF-20A8-4DA2-BD34-169E93CDCB8C}" type="presOf" srcId="{FCCCCF0E-4FA1-4B5C-820B-6063650FA37C}" destId="{BACD274E-945E-494B-A31B-3481883994EB}" srcOrd="1" destOrd="0" presId="urn:microsoft.com/office/officeart/2005/8/layout/orgChart1"/>
    <dgm:cxn modelId="{EA2D35C0-5D64-43BC-B326-955730AEDFA7}" type="presParOf" srcId="{48CB705E-BFB1-44EC-BB0F-E5BD74518A6B}" destId="{9A1E46DA-F01D-4501-B68E-7940B78317B5}" srcOrd="0" destOrd="0" presId="urn:microsoft.com/office/officeart/2005/8/layout/orgChart1"/>
    <dgm:cxn modelId="{E6587DD0-1FE0-4A14-8BDF-DE948868A9E2}" type="presParOf" srcId="{9A1E46DA-F01D-4501-B68E-7940B78317B5}" destId="{E1B19148-4ACA-4B62-8DBA-551666B297E2}" srcOrd="0" destOrd="0" presId="urn:microsoft.com/office/officeart/2005/8/layout/orgChart1"/>
    <dgm:cxn modelId="{EBDC007E-3602-4947-8243-9C7ED715F2DA}" type="presParOf" srcId="{E1B19148-4ACA-4B62-8DBA-551666B297E2}" destId="{828FD02A-91AB-462B-8481-D20BCA7E3B5D}" srcOrd="0" destOrd="0" presId="urn:microsoft.com/office/officeart/2005/8/layout/orgChart1"/>
    <dgm:cxn modelId="{0C0BEFF7-6DE9-453E-97B5-25ECE8CDD3DD}" type="presParOf" srcId="{E1B19148-4ACA-4B62-8DBA-551666B297E2}" destId="{EEB5C610-12E2-4171-A4E7-93312B5794AD}" srcOrd="1" destOrd="0" presId="urn:microsoft.com/office/officeart/2005/8/layout/orgChart1"/>
    <dgm:cxn modelId="{0E6FDB10-8B90-4C72-885E-3D31A61BCD21}" type="presParOf" srcId="{9A1E46DA-F01D-4501-B68E-7940B78317B5}" destId="{58E504C0-0273-4F85-AB97-6BAB501091E8}" srcOrd="1" destOrd="0" presId="urn:microsoft.com/office/officeart/2005/8/layout/orgChart1"/>
    <dgm:cxn modelId="{B0C24C83-FBDF-4688-AA56-A42E01ED3254}" type="presParOf" srcId="{58E504C0-0273-4F85-AB97-6BAB501091E8}" destId="{D843B887-4509-460A-8C04-43A14DC5CC6D}" srcOrd="0" destOrd="0" presId="urn:microsoft.com/office/officeart/2005/8/layout/orgChart1"/>
    <dgm:cxn modelId="{088BC097-B786-4EE9-836D-182234EE3985}" type="presParOf" srcId="{58E504C0-0273-4F85-AB97-6BAB501091E8}" destId="{8174DF2E-4519-41B4-B6D3-93EB2BE558D0}" srcOrd="1" destOrd="0" presId="urn:microsoft.com/office/officeart/2005/8/layout/orgChart1"/>
    <dgm:cxn modelId="{81C947DF-A628-40E1-9E4C-EF2ECE79F240}" type="presParOf" srcId="{8174DF2E-4519-41B4-B6D3-93EB2BE558D0}" destId="{CD95AF48-6ED7-416F-AF96-01A66550CAAA}" srcOrd="0" destOrd="0" presId="urn:microsoft.com/office/officeart/2005/8/layout/orgChart1"/>
    <dgm:cxn modelId="{E0793E73-BA89-47CB-AB68-54E31B80D682}" type="presParOf" srcId="{CD95AF48-6ED7-416F-AF96-01A66550CAAA}" destId="{B5058AC1-FAE7-43D8-82A3-DF9D1150B396}" srcOrd="0" destOrd="0" presId="urn:microsoft.com/office/officeart/2005/8/layout/orgChart1"/>
    <dgm:cxn modelId="{4ED02958-9789-426B-BD6A-F370B5A158F2}" type="presParOf" srcId="{CD95AF48-6ED7-416F-AF96-01A66550CAAA}" destId="{6B91B09E-B1A2-4B96-AC58-704C589E849B}" srcOrd="1" destOrd="0" presId="urn:microsoft.com/office/officeart/2005/8/layout/orgChart1"/>
    <dgm:cxn modelId="{4AF4C90C-D781-4833-8AA5-AEC407A04271}" type="presParOf" srcId="{8174DF2E-4519-41B4-B6D3-93EB2BE558D0}" destId="{D30788AE-1998-41B6-A24A-5B16E17D1040}" srcOrd="1" destOrd="0" presId="urn:microsoft.com/office/officeart/2005/8/layout/orgChart1"/>
    <dgm:cxn modelId="{2CBF334E-E573-4784-8294-E26A79F3AAC7}" type="presParOf" srcId="{D30788AE-1998-41B6-A24A-5B16E17D1040}" destId="{8F311DF0-8DD5-440F-B3DA-D34C18CC4C2A}" srcOrd="0" destOrd="0" presId="urn:microsoft.com/office/officeart/2005/8/layout/orgChart1"/>
    <dgm:cxn modelId="{AA4FA6DA-6892-48CA-A639-419F196DFC57}" type="presParOf" srcId="{D30788AE-1998-41B6-A24A-5B16E17D1040}" destId="{10955708-6D4D-4136-8157-E5B201EEA664}" srcOrd="1" destOrd="0" presId="urn:microsoft.com/office/officeart/2005/8/layout/orgChart1"/>
    <dgm:cxn modelId="{186C70CE-EE99-4DF2-9571-2B41F683A0C3}" type="presParOf" srcId="{10955708-6D4D-4136-8157-E5B201EEA664}" destId="{784FFC25-7A5B-4C0C-BD7D-4E725D11BB9E}" srcOrd="0" destOrd="0" presId="urn:microsoft.com/office/officeart/2005/8/layout/orgChart1"/>
    <dgm:cxn modelId="{79D0034A-A804-4FF3-8C5C-144F8B110C9B}" type="presParOf" srcId="{784FFC25-7A5B-4C0C-BD7D-4E725D11BB9E}" destId="{8A831EE2-BE5F-4F45-9FF4-A84F7BA5A405}" srcOrd="0" destOrd="0" presId="urn:microsoft.com/office/officeart/2005/8/layout/orgChart1"/>
    <dgm:cxn modelId="{A78B39CE-17D5-4EEC-A016-ABF60C99A661}" type="presParOf" srcId="{784FFC25-7A5B-4C0C-BD7D-4E725D11BB9E}" destId="{A5FC43D9-B4F2-40DB-B966-88AC2C507C71}" srcOrd="1" destOrd="0" presId="urn:microsoft.com/office/officeart/2005/8/layout/orgChart1"/>
    <dgm:cxn modelId="{FAE3C936-5746-4FB0-8E4C-3698F2A2711E}" type="presParOf" srcId="{10955708-6D4D-4136-8157-E5B201EEA664}" destId="{731C5A2F-5E04-42BE-9056-36F1CD9C33E4}" srcOrd="1" destOrd="0" presId="urn:microsoft.com/office/officeart/2005/8/layout/orgChart1"/>
    <dgm:cxn modelId="{614E363F-6829-4ED4-9C17-6155ECE63B09}" type="presParOf" srcId="{731C5A2F-5E04-42BE-9056-36F1CD9C33E4}" destId="{6DA3B823-1D75-46A5-B5A4-8E1194713AC2}" srcOrd="0" destOrd="0" presId="urn:microsoft.com/office/officeart/2005/8/layout/orgChart1"/>
    <dgm:cxn modelId="{130768C4-79F5-4EAB-93B0-C5C60FB8473C}" type="presParOf" srcId="{731C5A2F-5E04-42BE-9056-36F1CD9C33E4}" destId="{5F17A82D-A33E-4F9F-AF76-E1CFA10BDA5D}" srcOrd="1" destOrd="0" presId="urn:microsoft.com/office/officeart/2005/8/layout/orgChart1"/>
    <dgm:cxn modelId="{090C33FB-2CB3-43A9-99CB-D8116382B389}" type="presParOf" srcId="{5F17A82D-A33E-4F9F-AF76-E1CFA10BDA5D}" destId="{01A7C119-8C4A-4FA1-9D41-8750F3873DEB}" srcOrd="0" destOrd="0" presId="urn:microsoft.com/office/officeart/2005/8/layout/orgChart1"/>
    <dgm:cxn modelId="{0771CEAA-65F0-4B7E-A785-020A89040B14}" type="presParOf" srcId="{01A7C119-8C4A-4FA1-9D41-8750F3873DEB}" destId="{3B474AC0-F7E5-427C-BB54-9493A32712F1}" srcOrd="0" destOrd="0" presId="urn:microsoft.com/office/officeart/2005/8/layout/orgChart1"/>
    <dgm:cxn modelId="{71DABEAB-CE5B-413F-93A6-CA01CC420228}" type="presParOf" srcId="{01A7C119-8C4A-4FA1-9D41-8750F3873DEB}" destId="{041C7081-7804-484B-9266-5F3A62500E51}" srcOrd="1" destOrd="0" presId="urn:microsoft.com/office/officeart/2005/8/layout/orgChart1"/>
    <dgm:cxn modelId="{F9F5DA0E-878B-414F-B078-1DC0C1307230}" type="presParOf" srcId="{5F17A82D-A33E-4F9F-AF76-E1CFA10BDA5D}" destId="{8B7AA748-CB7A-4B22-8896-FB05345F8F21}" srcOrd="1" destOrd="0" presId="urn:microsoft.com/office/officeart/2005/8/layout/orgChart1"/>
    <dgm:cxn modelId="{3AE15282-C7A6-4099-B008-9DFB1F45DA97}" type="presParOf" srcId="{5F17A82D-A33E-4F9F-AF76-E1CFA10BDA5D}" destId="{B11FA9F9-1D0E-4A57-AE61-5922A5403569}" srcOrd="2" destOrd="0" presId="urn:microsoft.com/office/officeart/2005/8/layout/orgChart1"/>
    <dgm:cxn modelId="{B4C2B8CF-555D-4509-8681-5FE4F46BFADC}" type="presParOf" srcId="{731C5A2F-5E04-42BE-9056-36F1CD9C33E4}" destId="{A3F265B4-BD29-41EE-AE24-23502CCFDCDC}" srcOrd="2" destOrd="0" presId="urn:microsoft.com/office/officeart/2005/8/layout/orgChart1"/>
    <dgm:cxn modelId="{CAC37CCA-23A2-4DFD-B0E2-E296E3CCE92B}" type="presParOf" srcId="{731C5A2F-5E04-42BE-9056-36F1CD9C33E4}" destId="{7EC20A4E-3B88-49D8-B59B-D0B8E044CACE}" srcOrd="3" destOrd="0" presId="urn:microsoft.com/office/officeart/2005/8/layout/orgChart1"/>
    <dgm:cxn modelId="{2E5DF76A-2749-426F-9480-7AF59F9B7685}" type="presParOf" srcId="{7EC20A4E-3B88-49D8-B59B-D0B8E044CACE}" destId="{20C79D3C-AE6D-4662-90B2-E96F858ABF54}" srcOrd="0" destOrd="0" presId="urn:microsoft.com/office/officeart/2005/8/layout/orgChart1"/>
    <dgm:cxn modelId="{334AA120-D51D-4A66-9A62-2CA7DEA74797}" type="presParOf" srcId="{20C79D3C-AE6D-4662-90B2-E96F858ABF54}" destId="{139F8EC1-E836-4F24-B8E8-AA39D4B58E76}" srcOrd="0" destOrd="0" presId="urn:microsoft.com/office/officeart/2005/8/layout/orgChart1"/>
    <dgm:cxn modelId="{6244B1CF-07BE-43B4-BCC7-432CC537C84D}" type="presParOf" srcId="{20C79D3C-AE6D-4662-90B2-E96F858ABF54}" destId="{D0102D6B-76DC-4ED0-9D07-083AACAF86DF}" srcOrd="1" destOrd="0" presId="urn:microsoft.com/office/officeart/2005/8/layout/orgChart1"/>
    <dgm:cxn modelId="{660DE965-C226-419C-BC57-289F4E737CDD}" type="presParOf" srcId="{7EC20A4E-3B88-49D8-B59B-D0B8E044CACE}" destId="{BAB62A44-4297-484B-931A-EF9989D2790E}" srcOrd="1" destOrd="0" presId="urn:microsoft.com/office/officeart/2005/8/layout/orgChart1"/>
    <dgm:cxn modelId="{D67C8E5C-070E-47A7-8170-ADAF34EF4884}" type="presParOf" srcId="{7EC20A4E-3B88-49D8-B59B-D0B8E044CACE}" destId="{280200BB-8779-40FA-97F1-3A7F9BB43F2F}" srcOrd="2" destOrd="0" presId="urn:microsoft.com/office/officeart/2005/8/layout/orgChart1"/>
    <dgm:cxn modelId="{B34935E4-3F08-45B6-9B9A-5DD98FB89029}" type="presParOf" srcId="{10955708-6D4D-4136-8157-E5B201EEA664}" destId="{580DFE40-5B56-43FE-BF62-669737CAFEA8}" srcOrd="2" destOrd="0" presId="urn:microsoft.com/office/officeart/2005/8/layout/orgChart1"/>
    <dgm:cxn modelId="{782F5D55-63B7-4891-8602-8827B7780D61}" type="presParOf" srcId="{D30788AE-1998-41B6-A24A-5B16E17D1040}" destId="{7DDE36B3-F8AB-4EAA-A0CF-5854DC4DFC1F}" srcOrd="2" destOrd="0" presId="urn:microsoft.com/office/officeart/2005/8/layout/orgChart1"/>
    <dgm:cxn modelId="{6790A86C-2A1A-4CC9-AF7B-5324FD8933CE}" type="presParOf" srcId="{D30788AE-1998-41B6-A24A-5B16E17D1040}" destId="{4446A969-E38C-43BD-9476-AB56E87DE305}" srcOrd="3" destOrd="0" presId="urn:microsoft.com/office/officeart/2005/8/layout/orgChart1"/>
    <dgm:cxn modelId="{2489CCAB-8673-48F1-AE9F-54D7983182DF}" type="presParOf" srcId="{4446A969-E38C-43BD-9476-AB56E87DE305}" destId="{1159E4AA-FFDC-4735-9AB5-C5A95C9EA16D}" srcOrd="0" destOrd="0" presId="urn:microsoft.com/office/officeart/2005/8/layout/orgChart1"/>
    <dgm:cxn modelId="{00D1DEA9-EBD8-4DEC-92EA-082EBBE07786}" type="presParOf" srcId="{1159E4AA-FFDC-4735-9AB5-C5A95C9EA16D}" destId="{42DE8A40-9EED-4890-93EC-9485800E84C0}" srcOrd="0" destOrd="0" presId="urn:microsoft.com/office/officeart/2005/8/layout/orgChart1"/>
    <dgm:cxn modelId="{C25539C7-F4BB-4E62-9B0C-64D54BA48253}" type="presParOf" srcId="{1159E4AA-FFDC-4735-9AB5-C5A95C9EA16D}" destId="{364CA9F2-E9B6-4392-94FC-623DD14D6675}" srcOrd="1" destOrd="0" presId="urn:microsoft.com/office/officeart/2005/8/layout/orgChart1"/>
    <dgm:cxn modelId="{0B2043D6-128D-464C-AF44-D852BFDC6E02}" type="presParOf" srcId="{4446A969-E38C-43BD-9476-AB56E87DE305}" destId="{2EFFA5E8-D2A8-4EF5-947C-C97701DC4F95}" srcOrd="1" destOrd="0" presId="urn:microsoft.com/office/officeart/2005/8/layout/orgChart1"/>
    <dgm:cxn modelId="{5DCF4766-190B-41F1-A3A4-C977E159BAAC}" type="presParOf" srcId="{2EFFA5E8-D2A8-4EF5-947C-C97701DC4F95}" destId="{C6A9ADB0-50AE-4222-8B2E-172A375D4B3A}" srcOrd="0" destOrd="0" presId="urn:microsoft.com/office/officeart/2005/8/layout/orgChart1"/>
    <dgm:cxn modelId="{6E0C80DD-8869-4BA1-BBE1-B90549DEC6A7}" type="presParOf" srcId="{2EFFA5E8-D2A8-4EF5-947C-C97701DC4F95}" destId="{A5A98AA2-E5E8-416F-8D2C-679A08835955}" srcOrd="1" destOrd="0" presId="urn:microsoft.com/office/officeart/2005/8/layout/orgChart1"/>
    <dgm:cxn modelId="{EC214887-D60A-4262-B65E-6790EA6DD8F6}" type="presParOf" srcId="{A5A98AA2-E5E8-416F-8D2C-679A08835955}" destId="{FB27BE47-5D79-46DB-83FF-F4249DD8D81F}" srcOrd="0" destOrd="0" presId="urn:microsoft.com/office/officeart/2005/8/layout/orgChart1"/>
    <dgm:cxn modelId="{E52F59FB-0D55-461E-91A0-747301E51D4B}" type="presParOf" srcId="{FB27BE47-5D79-46DB-83FF-F4249DD8D81F}" destId="{93F28D9E-E2E9-437E-B1A3-1C02F03A2A2C}" srcOrd="0" destOrd="0" presId="urn:microsoft.com/office/officeart/2005/8/layout/orgChart1"/>
    <dgm:cxn modelId="{5BC16325-751E-431E-9359-2FFE441C0209}" type="presParOf" srcId="{FB27BE47-5D79-46DB-83FF-F4249DD8D81F}" destId="{9C5B2E7B-D764-4D86-9E60-6E9086FCB856}" srcOrd="1" destOrd="0" presId="urn:microsoft.com/office/officeart/2005/8/layout/orgChart1"/>
    <dgm:cxn modelId="{8314E412-0432-4A65-815B-607EDDCCF31D}" type="presParOf" srcId="{A5A98AA2-E5E8-416F-8D2C-679A08835955}" destId="{9FC15B8D-CA72-4A96-BE46-9C20F6AC7173}" srcOrd="1" destOrd="0" presId="urn:microsoft.com/office/officeart/2005/8/layout/orgChart1"/>
    <dgm:cxn modelId="{511B66E3-1120-4120-A9CB-749BBE35DFE7}" type="presParOf" srcId="{A5A98AA2-E5E8-416F-8D2C-679A08835955}" destId="{62D28E19-4806-462E-BB7B-240FBA53E13D}" srcOrd="2" destOrd="0" presId="urn:microsoft.com/office/officeart/2005/8/layout/orgChart1"/>
    <dgm:cxn modelId="{5186C537-C2F0-4D3F-A23B-766477074FB4}" type="presParOf" srcId="{2EFFA5E8-D2A8-4EF5-947C-C97701DC4F95}" destId="{19890A49-F45F-4BB9-AB7A-B4FB1FB5508B}" srcOrd="2" destOrd="0" presId="urn:microsoft.com/office/officeart/2005/8/layout/orgChart1"/>
    <dgm:cxn modelId="{1D931959-B548-4525-BDC5-0C32E1F9423E}" type="presParOf" srcId="{2EFFA5E8-D2A8-4EF5-947C-C97701DC4F95}" destId="{21DB1457-C4B2-4280-AF25-61A79CF40B4F}" srcOrd="3" destOrd="0" presId="urn:microsoft.com/office/officeart/2005/8/layout/orgChart1"/>
    <dgm:cxn modelId="{D483D563-856F-45A9-85E1-E5AB315874D9}" type="presParOf" srcId="{21DB1457-C4B2-4280-AF25-61A79CF40B4F}" destId="{4C70B719-30E9-4F8A-B2F3-F116B4A9B3B5}" srcOrd="0" destOrd="0" presId="urn:microsoft.com/office/officeart/2005/8/layout/orgChart1"/>
    <dgm:cxn modelId="{654DCA06-3110-4F25-AA49-30B8E09EFAEF}" type="presParOf" srcId="{4C70B719-30E9-4F8A-B2F3-F116B4A9B3B5}" destId="{DC83A0FA-59AE-4D34-9FF0-CF3681628869}" srcOrd="0" destOrd="0" presId="urn:microsoft.com/office/officeart/2005/8/layout/orgChart1"/>
    <dgm:cxn modelId="{18F12E46-B226-497B-91E1-657D395E1E41}" type="presParOf" srcId="{4C70B719-30E9-4F8A-B2F3-F116B4A9B3B5}" destId="{3F82D791-B3EB-4750-9E02-7C2B79FC8F45}" srcOrd="1" destOrd="0" presId="urn:microsoft.com/office/officeart/2005/8/layout/orgChart1"/>
    <dgm:cxn modelId="{578775CE-04C7-4C8A-9795-15FEA98FEFFF}" type="presParOf" srcId="{21DB1457-C4B2-4280-AF25-61A79CF40B4F}" destId="{E8E2B710-BE26-403F-8FD2-CDFBAB3951C2}" srcOrd="1" destOrd="0" presId="urn:microsoft.com/office/officeart/2005/8/layout/orgChart1"/>
    <dgm:cxn modelId="{AF286132-709F-46EE-9338-BB90421DE3E2}" type="presParOf" srcId="{21DB1457-C4B2-4280-AF25-61A79CF40B4F}" destId="{959B7BE6-A51C-4F12-A6EB-A447EDEF1214}" srcOrd="2" destOrd="0" presId="urn:microsoft.com/office/officeart/2005/8/layout/orgChart1"/>
    <dgm:cxn modelId="{2156B2B0-F7FB-416A-8369-B507059679E2}" type="presParOf" srcId="{2EFFA5E8-D2A8-4EF5-947C-C97701DC4F95}" destId="{BB620C5C-D31D-4D88-9381-F87A764CBBE7}" srcOrd="4" destOrd="0" presId="urn:microsoft.com/office/officeart/2005/8/layout/orgChart1"/>
    <dgm:cxn modelId="{5F41DD73-4897-4B67-BD4B-61BB0CB450F8}" type="presParOf" srcId="{2EFFA5E8-D2A8-4EF5-947C-C97701DC4F95}" destId="{AAE79B95-4894-4452-9D82-212BB919F1D9}" srcOrd="5" destOrd="0" presId="urn:microsoft.com/office/officeart/2005/8/layout/orgChart1"/>
    <dgm:cxn modelId="{5CF8006D-24AE-4CE9-A612-4A1CE75634E9}" type="presParOf" srcId="{AAE79B95-4894-4452-9D82-212BB919F1D9}" destId="{031F69E0-9B33-4F86-9777-5C48EC28AAC5}" srcOrd="0" destOrd="0" presId="urn:microsoft.com/office/officeart/2005/8/layout/orgChart1"/>
    <dgm:cxn modelId="{330D3BEA-166D-4D08-8F6C-F8B271DCE211}" type="presParOf" srcId="{031F69E0-9B33-4F86-9777-5C48EC28AAC5}" destId="{CACCDAF6-D43E-49C4-A10E-3DBB71DCF5E9}" srcOrd="0" destOrd="0" presId="urn:microsoft.com/office/officeart/2005/8/layout/orgChart1"/>
    <dgm:cxn modelId="{1D23FB5C-ED99-46EB-B4D1-7F0C30C09127}" type="presParOf" srcId="{031F69E0-9B33-4F86-9777-5C48EC28AAC5}" destId="{7B64FD9B-C7B9-417D-8E7E-34F1F171C353}" srcOrd="1" destOrd="0" presId="urn:microsoft.com/office/officeart/2005/8/layout/orgChart1"/>
    <dgm:cxn modelId="{9B0DC13C-9FD3-467B-9032-A8E2BF4CAC88}" type="presParOf" srcId="{AAE79B95-4894-4452-9D82-212BB919F1D9}" destId="{6FFAC389-C0D1-4ACD-99F0-FD0EB8247CA3}" srcOrd="1" destOrd="0" presId="urn:microsoft.com/office/officeart/2005/8/layout/orgChart1"/>
    <dgm:cxn modelId="{7BBAE37A-19F0-412E-B245-5B25AC26B2B6}" type="presParOf" srcId="{AAE79B95-4894-4452-9D82-212BB919F1D9}" destId="{5740B6A9-B508-46E8-94EE-7CF2539089DB}" srcOrd="2" destOrd="0" presId="urn:microsoft.com/office/officeart/2005/8/layout/orgChart1"/>
    <dgm:cxn modelId="{886AD6DD-7A89-4CAB-8A67-3440F6BC6433}" type="presParOf" srcId="{2EFFA5E8-D2A8-4EF5-947C-C97701DC4F95}" destId="{A6600CAB-9769-4324-B53C-5EF40F9A6E55}" srcOrd="6" destOrd="0" presId="urn:microsoft.com/office/officeart/2005/8/layout/orgChart1"/>
    <dgm:cxn modelId="{660082C1-72DA-489C-A687-96C82ED5FC76}" type="presParOf" srcId="{2EFFA5E8-D2A8-4EF5-947C-C97701DC4F95}" destId="{9237E90D-4B49-4179-B0C7-E44568D6287C}" srcOrd="7" destOrd="0" presId="urn:microsoft.com/office/officeart/2005/8/layout/orgChart1"/>
    <dgm:cxn modelId="{EEE4946F-5A7F-4617-99CE-652190C904D8}" type="presParOf" srcId="{9237E90D-4B49-4179-B0C7-E44568D6287C}" destId="{73D47881-F490-4BDF-B902-C21EA5304A90}" srcOrd="0" destOrd="0" presId="urn:microsoft.com/office/officeart/2005/8/layout/orgChart1"/>
    <dgm:cxn modelId="{513AD091-2068-48AF-BF99-3F56252E665B}" type="presParOf" srcId="{73D47881-F490-4BDF-B902-C21EA5304A90}" destId="{E34B4982-C306-400E-BC6F-210B7CEB16B8}" srcOrd="0" destOrd="0" presId="urn:microsoft.com/office/officeart/2005/8/layout/orgChart1"/>
    <dgm:cxn modelId="{FCEDF6DF-699D-4A97-948D-17CEC5FA4AEE}" type="presParOf" srcId="{73D47881-F490-4BDF-B902-C21EA5304A90}" destId="{AD538265-C95F-4BB3-A5AE-46AA7ED4A858}" srcOrd="1" destOrd="0" presId="urn:microsoft.com/office/officeart/2005/8/layout/orgChart1"/>
    <dgm:cxn modelId="{7CB22414-05D8-4D09-88DE-7D3C944B9F88}" type="presParOf" srcId="{9237E90D-4B49-4179-B0C7-E44568D6287C}" destId="{7AF8B25E-FF1E-458B-907D-12D91204FD52}" srcOrd="1" destOrd="0" presId="urn:microsoft.com/office/officeart/2005/8/layout/orgChart1"/>
    <dgm:cxn modelId="{E7ADDB07-39EA-4215-B659-BBF7D3938472}" type="presParOf" srcId="{9237E90D-4B49-4179-B0C7-E44568D6287C}" destId="{AD367EE1-1ABB-4647-AA52-64EB7398ED9C}" srcOrd="2" destOrd="0" presId="urn:microsoft.com/office/officeart/2005/8/layout/orgChart1"/>
    <dgm:cxn modelId="{3D30F3E4-01D6-4F9F-A952-E91BC48FB383}" type="presParOf" srcId="{2EFFA5E8-D2A8-4EF5-947C-C97701DC4F95}" destId="{4510E89C-51D0-479A-B861-9A1205754894}" srcOrd="8" destOrd="0" presId="urn:microsoft.com/office/officeart/2005/8/layout/orgChart1"/>
    <dgm:cxn modelId="{47FBFDAC-C5EA-43E7-B3CF-1F772CE0C0CE}" type="presParOf" srcId="{2EFFA5E8-D2A8-4EF5-947C-C97701DC4F95}" destId="{698C87F2-4B63-4397-B099-F4609DF37B77}" srcOrd="9" destOrd="0" presId="urn:microsoft.com/office/officeart/2005/8/layout/orgChart1"/>
    <dgm:cxn modelId="{FEB08465-302F-480F-806B-B14CD2A00F9B}" type="presParOf" srcId="{698C87F2-4B63-4397-B099-F4609DF37B77}" destId="{433ED1C5-7D58-4550-B484-E91E1A1A6025}" srcOrd="0" destOrd="0" presId="urn:microsoft.com/office/officeart/2005/8/layout/orgChart1"/>
    <dgm:cxn modelId="{CBDE3513-CF9C-486B-B8DC-D6CD6975BCE9}" type="presParOf" srcId="{433ED1C5-7D58-4550-B484-E91E1A1A6025}" destId="{B4FD7186-CEC3-49CF-9CF6-6C83D2258CF8}" srcOrd="0" destOrd="0" presId="urn:microsoft.com/office/officeart/2005/8/layout/orgChart1"/>
    <dgm:cxn modelId="{E7742280-50C2-4FEF-AFEC-38B95995BEE2}" type="presParOf" srcId="{433ED1C5-7D58-4550-B484-E91E1A1A6025}" destId="{85AB2C6B-9831-49BA-806C-1FAD8EC2E999}" srcOrd="1" destOrd="0" presId="urn:microsoft.com/office/officeart/2005/8/layout/orgChart1"/>
    <dgm:cxn modelId="{96D5A464-127B-4EEE-8EAB-0F742ED36998}" type="presParOf" srcId="{698C87F2-4B63-4397-B099-F4609DF37B77}" destId="{1444D93E-040C-411B-A051-3C01E41B7493}" srcOrd="1" destOrd="0" presId="urn:microsoft.com/office/officeart/2005/8/layout/orgChart1"/>
    <dgm:cxn modelId="{4EC17162-F646-43D6-8047-6E3B6265EE61}" type="presParOf" srcId="{698C87F2-4B63-4397-B099-F4609DF37B77}" destId="{DD811BFB-23D4-4206-94D3-7CC6C91CF012}" srcOrd="2" destOrd="0" presId="urn:microsoft.com/office/officeart/2005/8/layout/orgChart1"/>
    <dgm:cxn modelId="{1586AE4B-0CD5-4782-806A-9ED5FA0C33AA}" type="presParOf" srcId="{4446A969-E38C-43BD-9476-AB56E87DE305}" destId="{7D2097B5-610A-4A04-BA9B-2990E719E5B3}" srcOrd="2" destOrd="0" presId="urn:microsoft.com/office/officeart/2005/8/layout/orgChart1"/>
    <dgm:cxn modelId="{2519989E-8832-4982-9762-73DC15FE9709}" type="presParOf" srcId="{8174DF2E-4519-41B4-B6D3-93EB2BE558D0}" destId="{08776819-44AF-4869-AA56-278CD654A0BE}" srcOrd="2" destOrd="0" presId="urn:microsoft.com/office/officeart/2005/8/layout/orgChart1"/>
    <dgm:cxn modelId="{C51F1ECE-2CC6-4281-8E4A-FB8AB91EFC81}" type="presParOf" srcId="{58E504C0-0273-4F85-AB97-6BAB501091E8}" destId="{75E90785-8F8D-4096-A511-D1A77733C98B}" srcOrd="2" destOrd="0" presId="urn:microsoft.com/office/officeart/2005/8/layout/orgChart1"/>
    <dgm:cxn modelId="{A97500B7-1455-476B-B8D1-025664D00999}" type="presParOf" srcId="{58E504C0-0273-4F85-AB97-6BAB501091E8}" destId="{F81E8D9D-58D2-4B59-B877-92B3699DC24C}" srcOrd="3" destOrd="0" presId="urn:microsoft.com/office/officeart/2005/8/layout/orgChart1"/>
    <dgm:cxn modelId="{15E01DC7-0560-4286-BBD1-E675DD5158F1}" type="presParOf" srcId="{F81E8D9D-58D2-4B59-B877-92B3699DC24C}" destId="{0D18D83D-3A6C-457C-917A-E5174438935D}" srcOrd="0" destOrd="0" presId="urn:microsoft.com/office/officeart/2005/8/layout/orgChart1"/>
    <dgm:cxn modelId="{38085BA9-3080-493B-97DB-3252EF95F65B}" type="presParOf" srcId="{0D18D83D-3A6C-457C-917A-E5174438935D}" destId="{3626E41F-E6F8-466F-9136-72A3871FAF7F}" srcOrd="0" destOrd="0" presId="urn:microsoft.com/office/officeart/2005/8/layout/orgChart1"/>
    <dgm:cxn modelId="{1E5FE325-700F-4110-9B72-B5626800D9DE}" type="presParOf" srcId="{0D18D83D-3A6C-457C-917A-E5174438935D}" destId="{F797780F-FBB5-4C90-8B94-7292901CC065}" srcOrd="1" destOrd="0" presId="urn:microsoft.com/office/officeart/2005/8/layout/orgChart1"/>
    <dgm:cxn modelId="{558A4AEA-0C04-4307-9020-0A0F2853966D}" type="presParOf" srcId="{F81E8D9D-58D2-4B59-B877-92B3699DC24C}" destId="{78B04610-507C-4656-9976-6E289F2D34EF}" srcOrd="1" destOrd="0" presId="urn:microsoft.com/office/officeart/2005/8/layout/orgChart1"/>
    <dgm:cxn modelId="{16CDB056-10C1-42EA-9FE6-B9906439A6CB}" type="presParOf" srcId="{F81E8D9D-58D2-4B59-B877-92B3699DC24C}" destId="{9B5D16A6-894A-4E13-A20D-3318A8A835E5}" srcOrd="2" destOrd="0" presId="urn:microsoft.com/office/officeart/2005/8/layout/orgChart1"/>
    <dgm:cxn modelId="{019BEFDB-3824-4581-BE22-EE8832770265}" type="presParOf" srcId="{58E504C0-0273-4F85-AB97-6BAB501091E8}" destId="{7DBD1126-8AAF-4508-8DB3-C1D8EC804C5D}" srcOrd="4" destOrd="0" presId="urn:microsoft.com/office/officeart/2005/8/layout/orgChart1"/>
    <dgm:cxn modelId="{ADCDEBC7-83CE-46CC-AB69-F06C99166317}" type="presParOf" srcId="{58E504C0-0273-4F85-AB97-6BAB501091E8}" destId="{F31FB9EA-125A-45DE-8C13-6D8B7D96E99A}" srcOrd="5" destOrd="0" presId="urn:microsoft.com/office/officeart/2005/8/layout/orgChart1"/>
    <dgm:cxn modelId="{D2D74910-8550-443D-B2EF-EDDC308CF842}" type="presParOf" srcId="{F31FB9EA-125A-45DE-8C13-6D8B7D96E99A}" destId="{1B1F9EE1-B1C5-43DC-BCBE-9EED57735E06}" srcOrd="0" destOrd="0" presId="urn:microsoft.com/office/officeart/2005/8/layout/orgChart1"/>
    <dgm:cxn modelId="{22835E8C-869F-4851-80AE-AEA940C03F35}" type="presParOf" srcId="{1B1F9EE1-B1C5-43DC-BCBE-9EED57735E06}" destId="{83CDD635-F1D1-421C-A170-62A2BDF121E5}" srcOrd="0" destOrd="0" presId="urn:microsoft.com/office/officeart/2005/8/layout/orgChart1"/>
    <dgm:cxn modelId="{ECBC3011-455A-42AA-B20B-1EF9C70B9652}" type="presParOf" srcId="{1B1F9EE1-B1C5-43DC-BCBE-9EED57735E06}" destId="{BACD274E-945E-494B-A31B-3481883994EB}" srcOrd="1" destOrd="0" presId="urn:microsoft.com/office/officeart/2005/8/layout/orgChart1"/>
    <dgm:cxn modelId="{D9808388-CA19-4000-9B9D-85504EF118F0}" type="presParOf" srcId="{F31FB9EA-125A-45DE-8C13-6D8B7D96E99A}" destId="{47A8C380-8744-4042-809A-4DA7A7169401}" srcOrd="1" destOrd="0" presId="urn:microsoft.com/office/officeart/2005/8/layout/orgChart1"/>
    <dgm:cxn modelId="{D39D4F0C-2D1F-4C26-9750-1DA6BCBE939C}" type="presParOf" srcId="{47A8C380-8744-4042-809A-4DA7A7169401}" destId="{87841F6C-62DA-42A1-8A88-BCEDD4740057}" srcOrd="0" destOrd="0" presId="urn:microsoft.com/office/officeart/2005/8/layout/orgChart1"/>
    <dgm:cxn modelId="{68D36324-23F4-4C3D-9275-49A213A9AFF7}" type="presParOf" srcId="{47A8C380-8744-4042-809A-4DA7A7169401}" destId="{D662ADA4-D455-4F99-9E52-0625AC1CD3CA}" srcOrd="1" destOrd="0" presId="urn:microsoft.com/office/officeart/2005/8/layout/orgChart1"/>
    <dgm:cxn modelId="{E637F63B-8401-44DE-BF25-04EB3565EA4C}" type="presParOf" srcId="{D662ADA4-D455-4F99-9E52-0625AC1CD3CA}" destId="{CDE3E3A8-3679-40C8-AF64-33075BC47004}" srcOrd="0" destOrd="0" presId="urn:microsoft.com/office/officeart/2005/8/layout/orgChart1"/>
    <dgm:cxn modelId="{B1BB156E-9736-4150-BFA9-1EE9CB1DA7DE}" type="presParOf" srcId="{CDE3E3A8-3679-40C8-AF64-33075BC47004}" destId="{F7A1ED8C-2B29-4B9C-9D59-387F2E7C8828}" srcOrd="0" destOrd="0" presId="urn:microsoft.com/office/officeart/2005/8/layout/orgChart1"/>
    <dgm:cxn modelId="{7602A524-5207-4197-8529-145A918AC6EF}" type="presParOf" srcId="{CDE3E3A8-3679-40C8-AF64-33075BC47004}" destId="{6695B1EC-2FA0-4335-94C4-7B43441A6A1C}" srcOrd="1" destOrd="0" presId="urn:microsoft.com/office/officeart/2005/8/layout/orgChart1"/>
    <dgm:cxn modelId="{2A8EC67F-D4CF-4BC5-A045-C5760FAE083B}" type="presParOf" srcId="{D662ADA4-D455-4F99-9E52-0625AC1CD3CA}" destId="{FC532BC1-7E0E-4B5A-BF6A-5E673AEB94E9}" srcOrd="1" destOrd="0" presId="urn:microsoft.com/office/officeart/2005/8/layout/orgChart1"/>
    <dgm:cxn modelId="{35203A56-5F29-433D-8A79-A539748ED6A1}" type="presParOf" srcId="{FC532BC1-7E0E-4B5A-BF6A-5E673AEB94E9}" destId="{C90D3BC5-CFBC-4E9F-A3E5-2E7A25CD3774}" srcOrd="0" destOrd="0" presId="urn:microsoft.com/office/officeart/2005/8/layout/orgChart1"/>
    <dgm:cxn modelId="{4DF3FA51-A66F-4C68-AA6C-ADC61812B271}" type="presParOf" srcId="{FC532BC1-7E0E-4B5A-BF6A-5E673AEB94E9}" destId="{23BAE1F0-2089-41CD-BCDE-EA738547F0D5}" srcOrd="1" destOrd="0" presId="urn:microsoft.com/office/officeart/2005/8/layout/orgChart1"/>
    <dgm:cxn modelId="{337F7548-A836-4744-B726-142670B65F36}" type="presParOf" srcId="{23BAE1F0-2089-41CD-BCDE-EA738547F0D5}" destId="{AFAC9AED-524A-45F7-ADA0-122619999F0C}" srcOrd="0" destOrd="0" presId="urn:microsoft.com/office/officeart/2005/8/layout/orgChart1"/>
    <dgm:cxn modelId="{983D2778-E65E-4AE2-9BB4-D6CBDFF378BE}" type="presParOf" srcId="{AFAC9AED-524A-45F7-ADA0-122619999F0C}" destId="{0E036465-4BAC-4A97-B16F-D9427005C593}" srcOrd="0" destOrd="0" presId="urn:microsoft.com/office/officeart/2005/8/layout/orgChart1"/>
    <dgm:cxn modelId="{9F615306-F4D4-47A3-A044-B9048C2E1C3E}" type="presParOf" srcId="{AFAC9AED-524A-45F7-ADA0-122619999F0C}" destId="{5E1BC6D7-45E3-4679-A230-E3B711A373EB}" srcOrd="1" destOrd="0" presId="urn:microsoft.com/office/officeart/2005/8/layout/orgChart1"/>
    <dgm:cxn modelId="{22150246-97A3-4431-89FF-186D6F3A9691}" type="presParOf" srcId="{23BAE1F0-2089-41CD-BCDE-EA738547F0D5}" destId="{82856981-16DF-4A61-BA10-B571E71BA2E9}" srcOrd="1" destOrd="0" presId="urn:microsoft.com/office/officeart/2005/8/layout/orgChart1"/>
    <dgm:cxn modelId="{AFCC1C3D-B8AB-45D1-98BC-A03765E20365}" type="presParOf" srcId="{82856981-16DF-4A61-BA10-B571E71BA2E9}" destId="{9CA496FB-E4BB-4FC3-A26E-861180B6CE35}" srcOrd="0" destOrd="0" presId="urn:microsoft.com/office/officeart/2005/8/layout/orgChart1"/>
    <dgm:cxn modelId="{2D1522F9-1F78-462C-A744-06259BAF5AB2}" type="presParOf" srcId="{82856981-16DF-4A61-BA10-B571E71BA2E9}" destId="{BB6749E4-5B69-4870-958B-902B182392EA}" srcOrd="1" destOrd="0" presId="urn:microsoft.com/office/officeart/2005/8/layout/orgChart1"/>
    <dgm:cxn modelId="{02D5E86F-91C7-4B8F-B027-DDD0E8390ACF}" type="presParOf" srcId="{BB6749E4-5B69-4870-958B-902B182392EA}" destId="{B76678BE-2074-4B2E-916C-3B2AC2848161}" srcOrd="0" destOrd="0" presId="urn:microsoft.com/office/officeart/2005/8/layout/orgChart1"/>
    <dgm:cxn modelId="{93366C28-7903-4000-A265-0B212CF52815}" type="presParOf" srcId="{B76678BE-2074-4B2E-916C-3B2AC2848161}" destId="{BC407615-AE27-422F-B94D-CA74ACE3C035}" srcOrd="0" destOrd="0" presId="urn:microsoft.com/office/officeart/2005/8/layout/orgChart1"/>
    <dgm:cxn modelId="{0C908960-E415-416A-B633-67E802C7129D}" type="presParOf" srcId="{B76678BE-2074-4B2E-916C-3B2AC2848161}" destId="{6A5D0DAC-384A-4637-9734-8FB82AC19628}" srcOrd="1" destOrd="0" presId="urn:microsoft.com/office/officeart/2005/8/layout/orgChart1"/>
    <dgm:cxn modelId="{C269642C-DDCB-4AB5-A3C1-1475CBFD4C06}" type="presParOf" srcId="{BB6749E4-5B69-4870-958B-902B182392EA}" destId="{6B585D38-E93D-463C-BD88-F14BE89B76DF}" srcOrd="1" destOrd="0" presId="urn:microsoft.com/office/officeart/2005/8/layout/orgChart1"/>
    <dgm:cxn modelId="{D18115F8-1E27-4EB4-8FCE-901733D37081}" type="presParOf" srcId="{BB6749E4-5B69-4870-958B-902B182392EA}" destId="{AABFCE5F-BE6C-4292-B3A9-67937FF68CBA}" srcOrd="2" destOrd="0" presId="urn:microsoft.com/office/officeart/2005/8/layout/orgChart1"/>
    <dgm:cxn modelId="{68878BDD-A59D-4874-8755-A7C57806D305}" type="presParOf" srcId="{82856981-16DF-4A61-BA10-B571E71BA2E9}" destId="{EEC4EA00-AEFC-4F71-893F-42109F7F4957}" srcOrd="2" destOrd="0" presId="urn:microsoft.com/office/officeart/2005/8/layout/orgChart1"/>
    <dgm:cxn modelId="{D408F8B2-9B50-4DD9-83AC-D005621DFFBB}" type="presParOf" srcId="{82856981-16DF-4A61-BA10-B571E71BA2E9}" destId="{93D90DB9-1AF2-4ABF-A38B-F3A26598446B}" srcOrd="3" destOrd="0" presId="urn:microsoft.com/office/officeart/2005/8/layout/orgChart1"/>
    <dgm:cxn modelId="{9C240F01-2023-4F6F-958C-78C67130D8D0}" type="presParOf" srcId="{93D90DB9-1AF2-4ABF-A38B-F3A26598446B}" destId="{2F83A2DD-0186-447C-B538-CE67BBE4DD9F}" srcOrd="0" destOrd="0" presId="urn:microsoft.com/office/officeart/2005/8/layout/orgChart1"/>
    <dgm:cxn modelId="{61991880-0367-440A-B49B-244DB23B1BE1}" type="presParOf" srcId="{2F83A2DD-0186-447C-B538-CE67BBE4DD9F}" destId="{854B02FA-1A61-4072-B982-7C667B61B26F}" srcOrd="0" destOrd="0" presId="urn:microsoft.com/office/officeart/2005/8/layout/orgChart1"/>
    <dgm:cxn modelId="{45F54B30-E184-4E19-984C-C957F65C4042}" type="presParOf" srcId="{2F83A2DD-0186-447C-B538-CE67BBE4DD9F}" destId="{3595C0ED-7E66-4CB7-836F-6722C429BF0C}" srcOrd="1" destOrd="0" presId="urn:microsoft.com/office/officeart/2005/8/layout/orgChart1"/>
    <dgm:cxn modelId="{C2BEDD11-007B-43DA-847E-EE58E513EE44}" type="presParOf" srcId="{93D90DB9-1AF2-4ABF-A38B-F3A26598446B}" destId="{C6532911-7F05-4D80-AA5D-12F223974162}" srcOrd="1" destOrd="0" presId="urn:microsoft.com/office/officeart/2005/8/layout/orgChart1"/>
    <dgm:cxn modelId="{7E53DA69-EB1D-4A99-B6A9-333226D4E046}" type="presParOf" srcId="{93D90DB9-1AF2-4ABF-A38B-F3A26598446B}" destId="{0DD14CD6-A063-4F13-908D-A53438239A36}" srcOrd="2" destOrd="0" presId="urn:microsoft.com/office/officeart/2005/8/layout/orgChart1"/>
    <dgm:cxn modelId="{76714B13-D3EE-4C8B-BEFB-311B16AC0247}" type="presParOf" srcId="{23BAE1F0-2089-41CD-BCDE-EA738547F0D5}" destId="{B96854CC-4B08-4A98-8C71-B8138DC89971}" srcOrd="2" destOrd="0" presId="urn:microsoft.com/office/officeart/2005/8/layout/orgChart1"/>
    <dgm:cxn modelId="{71F2B3B0-D252-4EBE-A3F6-C636B25931B1}" type="presParOf" srcId="{FC532BC1-7E0E-4B5A-BF6A-5E673AEB94E9}" destId="{504DF348-CA90-4784-BD19-D0DFC815A23B}" srcOrd="2" destOrd="0" presId="urn:microsoft.com/office/officeart/2005/8/layout/orgChart1"/>
    <dgm:cxn modelId="{7E335267-78CB-4F88-9221-A38975721C7F}" type="presParOf" srcId="{FC532BC1-7E0E-4B5A-BF6A-5E673AEB94E9}" destId="{A1843C8C-8E13-4DA8-B359-6E63BEBE1EDB}" srcOrd="3" destOrd="0" presId="urn:microsoft.com/office/officeart/2005/8/layout/orgChart1"/>
    <dgm:cxn modelId="{26F3A5BB-23CA-4421-9DCB-B2B1DB1CE0A0}" type="presParOf" srcId="{A1843C8C-8E13-4DA8-B359-6E63BEBE1EDB}" destId="{D4C15C80-8840-4A39-99D4-05DC9752CC9D}" srcOrd="0" destOrd="0" presId="urn:microsoft.com/office/officeart/2005/8/layout/orgChart1"/>
    <dgm:cxn modelId="{3081A4C3-1172-4643-B9A7-01222F69820E}" type="presParOf" srcId="{D4C15C80-8840-4A39-99D4-05DC9752CC9D}" destId="{CA8DE088-416F-41F5-976A-D3FC234816B4}" srcOrd="0" destOrd="0" presId="urn:microsoft.com/office/officeart/2005/8/layout/orgChart1"/>
    <dgm:cxn modelId="{21D7469F-4BAE-4187-BF86-CCBA7F620555}" type="presParOf" srcId="{D4C15C80-8840-4A39-99D4-05DC9752CC9D}" destId="{535786C2-E282-4A31-AEC0-0D2FBDE50FAF}" srcOrd="1" destOrd="0" presId="urn:microsoft.com/office/officeart/2005/8/layout/orgChart1"/>
    <dgm:cxn modelId="{A8D39E4A-E2E5-4740-AE06-B41825B8944B}" type="presParOf" srcId="{A1843C8C-8E13-4DA8-B359-6E63BEBE1EDB}" destId="{118593AA-8BD6-4AC7-9F55-CEBCCCAD22C2}" srcOrd="1" destOrd="0" presId="urn:microsoft.com/office/officeart/2005/8/layout/orgChart1"/>
    <dgm:cxn modelId="{2AD0C50E-C10D-431A-ACEB-3DF962F39254}" type="presParOf" srcId="{118593AA-8BD6-4AC7-9F55-CEBCCCAD22C2}" destId="{77796FB2-98D6-49EB-AD3A-F6DF52F90C7E}" srcOrd="0" destOrd="0" presId="urn:microsoft.com/office/officeart/2005/8/layout/orgChart1"/>
    <dgm:cxn modelId="{E91F81E2-E57C-448C-9E98-3BD2282AC369}" type="presParOf" srcId="{118593AA-8BD6-4AC7-9F55-CEBCCCAD22C2}" destId="{4DE41C2D-B997-4E3E-A0CD-5A7A6980EF8A}" srcOrd="1" destOrd="0" presId="urn:microsoft.com/office/officeart/2005/8/layout/orgChart1"/>
    <dgm:cxn modelId="{A41FA166-52FE-4D1F-BD6A-B6074CCDAA0C}" type="presParOf" srcId="{4DE41C2D-B997-4E3E-A0CD-5A7A6980EF8A}" destId="{B2EBDF11-F0D7-4194-8818-7D48D1321739}" srcOrd="0" destOrd="0" presId="urn:microsoft.com/office/officeart/2005/8/layout/orgChart1"/>
    <dgm:cxn modelId="{BC099CB0-8505-42AE-BDA6-76FEBC46FE5C}" type="presParOf" srcId="{B2EBDF11-F0D7-4194-8818-7D48D1321739}" destId="{F2C063E5-B4D7-402C-81AC-B050B154A0B7}" srcOrd="0" destOrd="0" presId="urn:microsoft.com/office/officeart/2005/8/layout/orgChart1"/>
    <dgm:cxn modelId="{AEE5654F-3038-4DB3-88EA-B8061DC97975}" type="presParOf" srcId="{B2EBDF11-F0D7-4194-8818-7D48D1321739}" destId="{597E9ED1-FAD8-469B-A3D7-C4099B2DABC4}" srcOrd="1" destOrd="0" presId="urn:microsoft.com/office/officeart/2005/8/layout/orgChart1"/>
    <dgm:cxn modelId="{3546678C-68A1-4BCE-939C-C265FA9B3BE9}" type="presParOf" srcId="{4DE41C2D-B997-4E3E-A0CD-5A7A6980EF8A}" destId="{08CA503B-18C6-4804-B313-C8A1F6795501}" srcOrd="1" destOrd="0" presId="urn:microsoft.com/office/officeart/2005/8/layout/orgChart1"/>
    <dgm:cxn modelId="{249FFCD8-6ED4-41AD-99F2-1EA2B4F4F7E8}" type="presParOf" srcId="{4DE41C2D-B997-4E3E-A0CD-5A7A6980EF8A}" destId="{8857A4BF-3054-4E87-9169-59A24C697969}" srcOrd="2" destOrd="0" presId="urn:microsoft.com/office/officeart/2005/8/layout/orgChart1"/>
    <dgm:cxn modelId="{05AEA439-367D-4D8F-BEB5-513EFAAEB799}" type="presParOf" srcId="{118593AA-8BD6-4AC7-9F55-CEBCCCAD22C2}" destId="{09A50BC2-AB6F-41B2-9343-516B37C86C3C}" srcOrd="2" destOrd="0" presId="urn:microsoft.com/office/officeart/2005/8/layout/orgChart1"/>
    <dgm:cxn modelId="{0A36A798-F6EC-414F-8B17-66A0D2403274}" type="presParOf" srcId="{118593AA-8BD6-4AC7-9F55-CEBCCCAD22C2}" destId="{DD82AD02-464D-4675-87D0-18A1FDE95E96}" srcOrd="3" destOrd="0" presId="urn:microsoft.com/office/officeart/2005/8/layout/orgChart1"/>
    <dgm:cxn modelId="{CAA027A9-5EBB-4A72-BC81-40ED4D570ED0}" type="presParOf" srcId="{DD82AD02-464D-4675-87D0-18A1FDE95E96}" destId="{8123912A-07BD-470E-9117-0B87445668EB}" srcOrd="0" destOrd="0" presId="urn:microsoft.com/office/officeart/2005/8/layout/orgChart1"/>
    <dgm:cxn modelId="{EEBBD3FC-77CB-46AD-8306-FBE315238CA3}" type="presParOf" srcId="{8123912A-07BD-470E-9117-0B87445668EB}" destId="{D9312BEC-63F2-4271-9C48-1306B77413E8}" srcOrd="0" destOrd="0" presId="urn:microsoft.com/office/officeart/2005/8/layout/orgChart1"/>
    <dgm:cxn modelId="{3B07D22E-151A-4591-A634-59D34AA634C7}" type="presParOf" srcId="{8123912A-07BD-470E-9117-0B87445668EB}" destId="{E132AC0F-6BB9-4D56-8E23-AC1D0E078FA1}" srcOrd="1" destOrd="0" presId="urn:microsoft.com/office/officeart/2005/8/layout/orgChart1"/>
    <dgm:cxn modelId="{43446D97-2157-415A-AEEC-FF9ACA2B57E4}" type="presParOf" srcId="{DD82AD02-464D-4675-87D0-18A1FDE95E96}" destId="{D5E1EE5B-3C92-46F2-81FC-130A62DBA40E}" srcOrd="1" destOrd="0" presId="urn:microsoft.com/office/officeart/2005/8/layout/orgChart1"/>
    <dgm:cxn modelId="{5FEAA05E-8B7D-40C7-BC76-F1D95AC8556D}" type="presParOf" srcId="{DD82AD02-464D-4675-87D0-18A1FDE95E96}" destId="{6BBBC81A-1A1D-4637-B682-50994F1040BA}" srcOrd="2" destOrd="0" presId="urn:microsoft.com/office/officeart/2005/8/layout/orgChart1"/>
    <dgm:cxn modelId="{194BD35C-5AC3-4423-82A6-62F1B1F1DF59}" type="presParOf" srcId="{118593AA-8BD6-4AC7-9F55-CEBCCCAD22C2}" destId="{351D1B98-5015-43FE-9EFA-A7256BA8C8F7}" srcOrd="4" destOrd="0" presId="urn:microsoft.com/office/officeart/2005/8/layout/orgChart1"/>
    <dgm:cxn modelId="{CBDA4EB2-EFFB-427C-8119-98C892FAF739}" type="presParOf" srcId="{118593AA-8BD6-4AC7-9F55-CEBCCCAD22C2}" destId="{CA02106A-5AC0-4674-A0F7-6DE484B8C7BC}" srcOrd="5" destOrd="0" presId="urn:microsoft.com/office/officeart/2005/8/layout/orgChart1"/>
    <dgm:cxn modelId="{968C83DF-9E98-41D7-8F83-679F86BC68BC}" type="presParOf" srcId="{CA02106A-5AC0-4674-A0F7-6DE484B8C7BC}" destId="{32FCB7AF-83AA-4A7E-A711-FCC46808F9A4}" srcOrd="0" destOrd="0" presId="urn:microsoft.com/office/officeart/2005/8/layout/orgChart1"/>
    <dgm:cxn modelId="{2ED258A7-9C77-4B41-92C4-A92DE9511A8D}" type="presParOf" srcId="{32FCB7AF-83AA-4A7E-A711-FCC46808F9A4}" destId="{9742CF42-18FE-4C2F-9FC3-1FDBFBDAA6B3}" srcOrd="0" destOrd="0" presId="urn:microsoft.com/office/officeart/2005/8/layout/orgChart1"/>
    <dgm:cxn modelId="{EEFDD9DB-3ECC-4F0A-9C7F-81748ED83710}" type="presParOf" srcId="{32FCB7AF-83AA-4A7E-A711-FCC46808F9A4}" destId="{AFF18948-ADD9-4428-B988-ECC3B52809D2}" srcOrd="1" destOrd="0" presId="urn:microsoft.com/office/officeart/2005/8/layout/orgChart1"/>
    <dgm:cxn modelId="{B5FA78D8-375B-4AFA-8FEC-A52854778AC0}" type="presParOf" srcId="{CA02106A-5AC0-4674-A0F7-6DE484B8C7BC}" destId="{906AD5C9-97B2-4BAC-873F-5EFF4A24023B}" srcOrd="1" destOrd="0" presId="urn:microsoft.com/office/officeart/2005/8/layout/orgChart1"/>
    <dgm:cxn modelId="{C1020B0E-744E-4352-991F-502DC6C5A3D2}" type="presParOf" srcId="{CA02106A-5AC0-4674-A0F7-6DE484B8C7BC}" destId="{BDDD9FBB-7D6A-4A76-A73B-A1FA0267032A}" srcOrd="2" destOrd="0" presId="urn:microsoft.com/office/officeart/2005/8/layout/orgChart1"/>
    <dgm:cxn modelId="{88363BD0-2671-40E6-B5CF-66009F07C6F4}" type="presParOf" srcId="{118593AA-8BD6-4AC7-9F55-CEBCCCAD22C2}" destId="{61EE8CB1-CEDC-4649-BD49-BF2D0D5E9FD0}" srcOrd="6" destOrd="0" presId="urn:microsoft.com/office/officeart/2005/8/layout/orgChart1"/>
    <dgm:cxn modelId="{29BE24DF-11A8-4CDA-89FE-B00C8049F82C}" type="presParOf" srcId="{118593AA-8BD6-4AC7-9F55-CEBCCCAD22C2}" destId="{6671CB8F-6B12-466A-B243-64048004DE46}" srcOrd="7" destOrd="0" presId="urn:microsoft.com/office/officeart/2005/8/layout/orgChart1"/>
    <dgm:cxn modelId="{5F524FF2-2522-453E-9AB5-E26A2DF97952}" type="presParOf" srcId="{6671CB8F-6B12-466A-B243-64048004DE46}" destId="{B5F6B026-AC3F-4560-BC13-572622330F1D}" srcOrd="0" destOrd="0" presId="urn:microsoft.com/office/officeart/2005/8/layout/orgChart1"/>
    <dgm:cxn modelId="{3900A8EE-A850-4FEF-A41D-FFAAFCF75CB9}" type="presParOf" srcId="{B5F6B026-AC3F-4560-BC13-572622330F1D}" destId="{1A5F30FB-B27A-444F-9F2C-277A4B37723D}" srcOrd="0" destOrd="0" presId="urn:microsoft.com/office/officeart/2005/8/layout/orgChart1"/>
    <dgm:cxn modelId="{26C726C7-3897-4D5E-A2DF-9A0B33DC9771}" type="presParOf" srcId="{B5F6B026-AC3F-4560-BC13-572622330F1D}" destId="{8C49ACD0-9ACB-47D0-9223-735E3497F7DF}" srcOrd="1" destOrd="0" presId="urn:microsoft.com/office/officeart/2005/8/layout/orgChart1"/>
    <dgm:cxn modelId="{41994191-6465-4B6A-972C-E4412894D55E}" type="presParOf" srcId="{6671CB8F-6B12-466A-B243-64048004DE46}" destId="{436B88D6-2A50-4F08-BE1A-E05AA0B5D168}" srcOrd="1" destOrd="0" presId="urn:microsoft.com/office/officeart/2005/8/layout/orgChart1"/>
    <dgm:cxn modelId="{A7CFC887-271E-403B-B266-08A2C67FD2A4}" type="presParOf" srcId="{6671CB8F-6B12-466A-B243-64048004DE46}" destId="{45392692-16EB-4538-84D0-B7CBA6737EE1}" srcOrd="2" destOrd="0" presId="urn:microsoft.com/office/officeart/2005/8/layout/orgChart1"/>
    <dgm:cxn modelId="{B38B645E-BA6F-4E77-B52A-8AC1365C11E2}" type="presParOf" srcId="{A1843C8C-8E13-4DA8-B359-6E63BEBE1EDB}" destId="{7614E9F9-F7DE-419C-8A6C-6F94DCD1261C}" srcOrd="2" destOrd="0" presId="urn:microsoft.com/office/officeart/2005/8/layout/orgChart1"/>
    <dgm:cxn modelId="{31A5CE64-B80D-4F11-9454-9F701FE8047A}" type="presParOf" srcId="{D662ADA4-D455-4F99-9E52-0625AC1CD3CA}" destId="{8C95BE8B-9497-4EB2-A454-CBDEBBD20EDA}" srcOrd="2" destOrd="0" presId="urn:microsoft.com/office/officeart/2005/8/layout/orgChart1"/>
    <dgm:cxn modelId="{0855CEF4-205D-455E-93A5-13A44A729569}" type="presParOf" srcId="{47A8C380-8744-4042-809A-4DA7A7169401}" destId="{76AEB5A8-C493-44A6-B8A2-88EDBAA17ADA}" srcOrd="2" destOrd="0" presId="urn:microsoft.com/office/officeart/2005/8/layout/orgChart1"/>
    <dgm:cxn modelId="{ED55A394-11B0-4F5B-BC9F-AFAA17E96F99}" type="presParOf" srcId="{47A8C380-8744-4042-809A-4DA7A7169401}" destId="{2CF3F2C2-CEA0-45D1-A668-FCE732795877}" srcOrd="3" destOrd="0" presId="urn:microsoft.com/office/officeart/2005/8/layout/orgChart1"/>
    <dgm:cxn modelId="{8B8EF067-E60F-4C8D-88C4-4E5D08AE7E65}" type="presParOf" srcId="{2CF3F2C2-CEA0-45D1-A668-FCE732795877}" destId="{DC206425-1101-432F-B815-DC9772A21B89}" srcOrd="0" destOrd="0" presId="urn:microsoft.com/office/officeart/2005/8/layout/orgChart1"/>
    <dgm:cxn modelId="{E7831A5D-5591-4B6F-9DC9-45285952C4E9}" type="presParOf" srcId="{DC206425-1101-432F-B815-DC9772A21B89}" destId="{0433015A-28C2-4614-8485-E23184E083D5}" srcOrd="0" destOrd="0" presId="urn:microsoft.com/office/officeart/2005/8/layout/orgChart1"/>
    <dgm:cxn modelId="{91749C07-DBC0-455B-A4E9-776E651B78A8}" type="presParOf" srcId="{DC206425-1101-432F-B815-DC9772A21B89}" destId="{85E772BC-1535-4BFF-A554-C1BF95F2A6D2}" srcOrd="1" destOrd="0" presId="urn:microsoft.com/office/officeart/2005/8/layout/orgChart1"/>
    <dgm:cxn modelId="{FF4A5FA0-4111-4CD8-B99E-21777C26D574}" type="presParOf" srcId="{2CF3F2C2-CEA0-45D1-A668-FCE732795877}" destId="{9D280742-DDCA-4BFA-807B-9E2286982960}" srcOrd="1" destOrd="0" presId="urn:microsoft.com/office/officeart/2005/8/layout/orgChart1"/>
    <dgm:cxn modelId="{5282D191-BD9A-4E1F-AEC1-B60CA9FC2665}" type="presParOf" srcId="{9D280742-DDCA-4BFA-807B-9E2286982960}" destId="{D60AD5BA-5D02-46B1-8B67-2FC9A417FD80}" srcOrd="0" destOrd="0" presId="urn:microsoft.com/office/officeart/2005/8/layout/orgChart1"/>
    <dgm:cxn modelId="{540B114C-D6F5-4683-9D99-390A8F24C13A}" type="presParOf" srcId="{9D280742-DDCA-4BFA-807B-9E2286982960}" destId="{D04DFEA9-B861-49DD-B261-A4271D8AF953}" srcOrd="1" destOrd="0" presId="urn:microsoft.com/office/officeart/2005/8/layout/orgChart1"/>
    <dgm:cxn modelId="{92DFB3CC-B777-4206-991C-43FB3EB39947}" type="presParOf" srcId="{D04DFEA9-B861-49DD-B261-A4271D8AF953}" destId="{9FFC840F-4C3B-45EE-BF5F-6937A105ACD9}" srcOrd="0" destOrd="0" presId="urn:microsoft.com/office/officeart/2005/8/layout/orgChart1"/>
    <dgm:cxn modelId="{006C4A85-EFD3-4A57-9DBA-6743AFF04BFA}" type="presParOf" srcId="{9FFC840F-4C3B-45EE-BF5F-6937A105ACD9}" destId="{DE675B0B-9D24-4B77-9F23-0204AE31F11F}" srcOrd="0" destOrd="0" presId="urn:microsoft.com/office/officeart/2005/8/layout/orgChart1"/>
    <dgm:cxn modelId="{CF0E383A-263A-45B4-A609-9AF8887EA3F7}" type="presParOf" srcId="{9FFC840F-4C3B-45EE-BF5F-6937A105ACD9}" destId="{C135FFD1-EE2F-4C19-8FC7-7CCE84953791}" srcOrd="1" destOrd="0" presId="urn:microsoft.com/office/officeart/2005/8/layout/orgChart1"/>
    <dgm:cxn modelId="{D6827D24-74DF-4D0A-9A0B-997C985CE084}" type="presParOf" srcId="{D04DFEA9-B861-49DD-B261-A4271D8AF953}" destId="{624B8D44-9E55-479E-85C5-CE93BCA34A4B}" srcOrd="1" destOrd="0" presId="urn:microsoft.com/office/officeart/2005/8/layout/orgChart1"/>
    <dgm:cxn modelId="{96B6AD6B-4634-4316-877B-4CEEA8B07EED}" type="presParOf" srcId="{624B8D44-9E55-479E-85C5-CE93BCA34A4B}" destId="{120FF8D3-1F6B-4C84-8EBF-1A1DCD677367}" srcOrd="0" destOrd="0" presId="urn:microsoft.com/office/officeart/2005/8/layout/orgChart1"/>
    <dgm:cxn modelId="{353864AB-0100-4670-9259-04482ACA4C50}" type="presParOf" srcId="{624B8D44-9E55-479E-85C5-CE93BCA34A4B}" destId="{A067BCAF-ECBE-4C21-B0BB-34917B5B6A1F}" srcOrd="1" destOrd="0" presId="urn:microsoft.com/office/officeart/2005/8/layout/orgChart1"/>
    <dgm:cxn modelId="{859E79AE-929E-4872-82DB-5684C0BDB06E}" type="presParOf" srcId="{A067BCAF-ECBE-4C21-B0BB-34917B5B6A1F}" destId="{49FAC61E-58FA-48B2-A5A0-5AC2DC55D4CC}" srcOrd="0" destOrd="0" presId="urn:microsoft.com/office/officeart/2005/8/layout/orgChart1"/>
    <dgm:cxn modelId="{1183CEC9-0561-4C9F-9F79-04D0F304BDFB}" type="presParOf" srcId="{49FAC61E-58FA-48B2-A5A0-5AC2DC55D4CC}" destId="{0B1EAC74-EADB-48EB-86E0-465895833607}" srcOrd="0" destOrd="0" presId="urn:microsoft.com/office/officeart/2005/8/layout/orgChart1"/>
    <dgm:cxn modelId="{D756AD7D-2DD6-4321-A4AD-039641351A0F}" type="presParOf" srcId="{49FAC61E-58FA-48B2-A5A0-5AC2DC55D4CC}" destId="{DF21D6DB-50D6-4A73-8F0D-C588731C2E9A}" srcOrd="1" destOrd="0" presId="urn:microsoft.com/office/officeart/2005/8/layout/orgChart1"/>
    <dgm:cxn modelId="{27BAB1C7-1B08-4520-AB9A-8575C35EDE96}" type="presParOf" srcId="{A067BCAF-ECBE-4C21-B0BB-34917B5B6A1F}" destId="{90513EFB-4739-4EC3-AF0F-6FBC418B422A}" srcOrd="1" destOrd="0" presId="urn:microsoft.com/office/officeart/2005/8/layout/orgChart1"/>
    <dgm:cxn modelId="{483A97AD-6668-475B-9457-E8E3E0EE083D}" type="presParOf" srcId="{A067BCAF-ECBE-4C21-B0BB-34917B5B6A1F}" destId="{9189BE5C-A436-4608-9CE1-C2A6383ABE29}" srcOrd="2" destOrd="0" presId="urn:microsoft.com/office/officeart/2005/8/layout/orgChart1"/>
    <dgm:cxn modelId="{3012E4DB-CC0D-46C1-945C-85D453757D04}" type="presParOf" srcId="{624B8D44-9E55-479E-85C5-CE93BCA34A4B}" destId="{642451DC-6B62-458F-9F0B-600C24CB24C3}" srcOrd="2" destOrd="0" presId="urn:microsoft.com/office/officeart/2005/8/layout/orgChart1"/>
    <dgm:cxn modelId="{4E93169F-610E-4ADB-BEF9-3B49B49C2D64}" type="presParOf" srcId="{624B8D44-9E55-479E-85C5-CE93BCA34A4B}" destId="{FF6CEB52-CD02-4312-B51A-1072F89C3DE8}" srcOrd="3" destOrd="0" presId="urn:microsoft.com/office/officeart/2005/8/layout/orgChart1"/>
    <dgm:cxn modelId="{1FB400F2-37AA-4143-BCF2-1C31AA07228E}" type="presParOf" srcId="{FF6CEB52-CD02-4312-B51A-1072F89C3DE8}" destId="{14AEB48C-5E96-4A00-B560-E6EE7405C195}" srcOrd="0" destOrd="0" presId="urn:microsoft.com/office/officeart/2005/8/layout/orgChart1"/>
    <dgm:cxn modelId="{0636CCDE-D316-4142-9C9B-98505B52D007}" type="presParOf" srcId="{14AEB48C-5E96-4A00-B560-E6EE7405C195}" destId="{515117EC-0BFD-4114-AE51-C5948F8D23DD}" srcOrd="0" destOrd="0" presId="urn:microsoft.com/office/officeart/2005/8/layout/orgChart1"/>
    <dgm:cxn modelId="{5D10E811-672B-4FAA-AD78-963CF7A52ABB}" type="presParOf" srcId="{14AEB48C-5E96-4A00-B560-E6EE7405C195}" destId="{7679A55B-3004-48CF-909D-3E5997D8F0ED}" srcOrd="1" destOrd="0" presId="urn:microsoft.com/office/officeart/2005/8/layout/orgChart1"/>
    <dgm:cxn modelId="{17F12F3A-F953-420C-B58B-437A1F9E0BAF}" type="presParOf" srcId="{FF6CEB52-CD02-4312-B51A-1072F89C3DE8}" destId="{3A3B1138-7E98-4589-949B-B4A4485F72E4}" srcOrd="1" destOrd="0" presId="urn:microsoft.com/office/officeart/2005/8/layout/orgChart1"/>
    <dgm:cxn modelId="{6FE1255C-41E8-4099-A0D6-34966FFC63B2}" type="presParOf" srcId="{FF6CEB52-CD02-4312-B51A-1072F89C3DE8}" destId="{425D3DAB-A419-4B6B-8438-E98041D47B8B}" srcOrd="2" destOrd="0" presId="urn:microsoft.com/office/officeart/2005/8/layout/orgChart1"/>
    <dgm:cxn modelId="{0013F458-7137-4965-A86B-AF24970C557C}" type="presParOf" srcId="{D04DFEA9-B861-49DD-B261-A4271D8AF953}" destId="{676D745B-706C-4C89-8D35-430A83521F9D}" srcOrd="2" destOrd="0" presId="urn:microsoft.com/office/officeart/2005/8/layout/orgChart1"/>
    <dgm:cxn modelId="{E3AEB560-8CAA-4FD0-998C-8C2A0D510BCB}" type="presParOf" srcId="{9D280742-DDCA-4BFA-807B-9E2286982960}" destId="{F9583A07-B3F2-464A-B62A-D4DD1B95741E}" srcOrd="2" destOrd="0" presId="urn:microsoft.com/office/officeart/2005/8/layout/orgChart1"/>
    <dgm:cxn modelId="{B800885F-64A5-493B-9217-11C13EA7FCE7}" type="presParOf" srcId="{9D280742-DDCA-4BFA-807B-9E2286982960}" destId="{126B7D21-1220-4D44-B742-61249211C9A3}" srcOrd="3" destOrd="0" presId="urn:microsoft.com/office/officeart/2005/8/layout/orgChart1"/>
    <dgm:cxn modelId="{F7AF60D7-C90A-4CCA-BFCE-43B00D0498CE}" type="presParOf" srcId="{126B7D21-1220-4D44-B742-61249211C9A3}" destId="{1BB39DC9-AAED-4502-B0CD-EB4B11998C73}" srcOrd="0" destOrd="0" presId="urn:microsoft.com/office/officeart/2005/8/layout/orgChart1"/>
    <dgm:cxn modelId="{89092A5C-CCA9-42AB-B66A-96CF83A4537C}" type="presParOf" srcId="{1BB39DC9-AAED-4502-B0CD-EB4B11998C73}" destId="{2BABC467-FE16-4361-975B-11C10707498C}" srcOrd="0" destOrd="0" presId="urn:microsoft.com/office/officeart/2005/8/layout/orgChart1"/>
    <dgm:cxn modelId="{139578C2-8B45-45D4-836E-7FF1E03A162E}" type="presParOf" srcId="{1BB39DC9-AAED-4502-B0CD-EB4B11998C73}" destId="{8670F52D-2A4B-4874-B4EC-8CCBF96A299B}" srcOrd="1" destOrd="0" presId="urn:microsoft.com/office/officeart/2005/8/layout/orgChart1"/>
    <dgm:cxn modelId="{DD2F97B8-1AEF-490D-9CF6-E0E10F7C8C96}" type="presParOf" srcId="{126B7D21-1220-4D44-B742-61249211C9A3}" destId="{E6170BDA-C6D5-44DD-B340-645AD66609AC}" srcOrd="1" destOrd="0" presId="urn:microsoft.com/office/officeart/2005/8/layout/orgChart1"/>
    <dgm:cxn modelId="{3A3E6E52-657F-4CB9-ACC0-D653F3295A1D}" type="presParOf" srcId="{126B7D21-1220-4D44-B742-61249211C9A3}" destId="{4B702BF5-E5FE-467C-8D24-0FC45B44E042}" srcOrd="2" destOrd="0" presId="urn:microsoft.com/office/officeart/2005/8/layout/orgChart1"/>
    <dgm:cxn modelId="{D52266F7-520D-4972-B47D-490FAFD299A7}" type="presParOf" srcId="{2CF3F2C2-CEA0-45D1-A668-FCE732795877}" destId="{074F2E16-36FA-4942-894B-4E3A9BA06017}" srcOrd="2" destOrd="0" presId="urn:microsoft.com/office/officeart/2005/8/layout/orgChart1"/>
    <dgm:cxn modelId="{04E12830-D60A-4D04-BA91-C12C669F8907}" type="presParOf" srcId="{F31FB9EA-125A-45DE-8C13-6D8B7D96E99A}" destId="{0DA95C6D-8074-4E16-8586-09FCE1A91A2B}" srcOrd="2" destOrd="0" presId="urn:microsoft.com/office/officeart/2005/8/layout/orgChart1"/>
    <dgm:cxn modelId="{68D11F4A-6E7C-48C7-ABC9-6E47AC5889C2}" type="presParOf" srcId="{9A1E46DA-F01D-4501-B68E-7940B78317B5}" destId="{5BB15D38-BA1B-480C-9266-A8834C750A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3A07-B3F2-464A-B62A-D4DD1B95741E}">
      <dsp:nvSpPr>
        <dsp:cNvPr id="0" name=""/>
        <dsp:cNvSpPr/>
      </dsp:nvSpPr>
      <dsp:spPr>
        <a:xfrm>
          <a:off x="6861187" y="2114442"/>
          <a:ext cx="666194" cy="231241"/>
        </a:xfrm>
        <a:custGeom>
          <a:avLst/>
          <a:gdLst/>
          <a:ahLst/>
          <a:cxnLst/>
          <a:rect l="0" t="0" r="0" b="0"/>
          <a:pathLst>
            <a:path>
              <a:moveTo>
                <a:pt x="0" y="0"/>
              </a:moveTo>
              <a:lnTo>
                <a:pt x="0" y="115620"/>
              </a:lnTo>
              <a:lnTo>
                <a:pt x="666194" y="115620"/>
              </a:lnTo>
              <a:lnTo>
                <a:pt x="666194"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2451DC-6B62-458F-9F0B-600C24CB24C3}">
      <dsp:nvSpPr>
        <dsp:cNvPr id="0" name=""/>
        <dsp:cNvSpPr/>
      </dsp:nvSpPr>
      <dsp:spPr>
        <a:xfrm>
          <a:off x="5754533" y="2896257"/>
          <a:ext cx="165172" cy="1288343"/>
        </a:xfrm>
        <a:custGeom>
          <a:avLst/>
          <a:gdLst/>
          <a:ahLst/>
          <a:cxnLst/>
          <a:rect l="0" t="0" r="0" b="0"/>
          <a:pathLst>
            <a:path>
              <a:moveTo>
                <a:pt x="0" y="0"/>
              </a:moveTo>
              <a:lnTo>
                <a:pt x="0" y="1288343"/>
              </a:lnTo>
              <a:lnTo>
                <a:pt x="165172" y="1288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FF8D3-1F6B-4C84-8EBF-1A1DCD677367}">
      <dsp:nvSpPr>
        <dsp:cNvPr id="0" name=""/>
        <dsp:cNvSpPr/>
      </dsp:nvSpPr>
      <dsp:spPr>
        <a:xfrm>
          <a:off x="5754533" y="2896257"/>
          <a:ext cx="165172" cy="506528"/>
        </a:xfrm>
        <a:custGeom>
          <a:avLst/>
          <a:gdLst/>
          <a:ahLst/>
          <a:cxnLst/>
          <a:rect l="0" t="0" r="0" b="0"/>
          <a:pathLst>
            <a:path>
              <a:moveTo>
                <a:pt x="0" y="0"/>
              </a:moveTo>
              <a:lnTo>
                <a:pt x="0" y="506528"/>
              </a:lnTo>
              <a:lnTo>
                <a:pt x="165172" y="5065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AD5BA-5D02-46B1-8B67-2FC9A417FD80}">
      <dsp:nvSpPr>
        <dsp:cNvPr id="0" name=""/>
        <dsp:cNvSpPr/>
      </dsp:nvSpPr>
      <dsp:spPr>
        <a:xfrm>
          <a:off x="6194993" y="2114442"/>
          <a:ext cx="666194" cy="231241"/>
        </a:xfrm>
        <a:custGeom>
          <a:avLst/>
          <a:gdLst/>
          <a:ahLst/>
          <a:cxnLst/>
          <a:rect l="0" t="0" r="0" b="0"/>
          <a:pathLst>
            <a:path>
              <a:moveTo>
                <a:pt x="666194" y="0"/>
              </a:moveTo>
              <a:lnTo>
                <a:pt x="666194" y="115620"/>
              </a:lnTo>
              <a:lnTo>
                <a:pt x="0" y="115620"/>
              </a:lnTo>
              <a:lnTo>
                <a:pt x="0"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EB5A8-C493-44A6-B8A2-88EDBAA17ADA}">
      <dsp:nvSpPr>
        <dsp:cNvPr id="0" name=""/>
        <dsp:cNvSpPr/>
      </dsp:nvSpPr>
      <dsp:spPr>
        <a:xfrm>
          <a:off x="5528798" y="1332626"/>
          <a:ext cx="1332389" cy="231241"/>
        </a:xfrm>
        <a:custGeom>
          <a:avLst/>
          <a:gdLst/>
          <a:ahLst/>
          <a:cxnLst/>
          <a:rect l="0" t="0" r="0" b="0"/>
          <a:pathLst>
            <a:path>
              <a:moveTo>
                <a:pt x="0" y="0"/>
              </a:moveTo>
              <a:lnTo>
                <a:pt x="0" y="115620"/>
              </a:lnTo>
              <a:lnTo>
                <a:pt x="1332389" y="115620"/>
              </a:lnTo>
              <a:lnTo>
                <a:pt x="1332389"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E8CB1-CEDC-4649-BD49-BF2D0D5E9FD0}">
      <dsp:nvSpPr>
        <dsp:cNvPr id="0" name=""/>
        <dsp:cNvSpPr/>
      </dsp:nvSpPr>
      <dsp:spPr>
        <a:xfrm>
          <a:off x="4422144" y="2896257"/>
          <a:ext cx="165172" cy="2851973"/>
        </a:xfrm>
        <a:custGeom>
          <a:avLst/>
          <a:gdLst/>
          <a:ahLst/>
          <a:cxnLst/>
          <a:rect l="0" t="0" r="0" b="0"/>
          <a:pathLst>
            <a:path>
              <a:moveTo>
                <a:pt x="0" y="0"/>
              </a:moveTo>
              <a:lnTo>
                <a:pt x="0" y="2851973"/>
              </a:lnTo>
              <a:lnTo>
                <a:pt x="165172" y="2851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D1B98-5015-43FE-9EFA-A7256BA8C8F7}">
      <dsp:nvSpPr>
        <dsp:cNvPr id="0" name=""/>
        <dsp:cNvSpPr/>
      </dsp:nvSpPr>
      <dsp:spPr>
        <a:xfrm>
          <a:off x="4422144" y="2896257"/>
          <a:ext cx="165172" cy="2070158"/>
        </a:xfrm>
        <a:custGeom>
          <a:avLst/>
          <a:gdLst/>
          <a:ahLst/>
          <a:cxnLst/>
          <a:rect l="0" t="0" r="0" b="0"/>
          <a:pathLst>
            <a:path>
              <a:moveTo>
                <a:pt x="0" y="0"/>
              </a:moveTo>
              <a:lnTo>
                <a:pt x="0" y="2070158"/>
              </a:lnTo>
              <a:lnTo>
                <a:pt x="165172" y="2070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A50BC2-AB6F-41B2-9343-516B37C86C3C}">
      <dsp:nvSpPr>
        <dsp:cNvPr id="0" name=""/>
        <dsp:cNvSpPr/>
      </dsp:nvSpPr>
      <dsp:spPr>
        <a:xfrm>
          <a:off x="4422144" y="2896257"/>
          <a:ext cx="165172" cy="1288343"/>
        </a:xfrm>
        <a:custGeom>
          <a:avLst/>
          <a:gdLst/>
          <a:ahLst/>
          <a:cxnLst/>
          <a:rect l="0" t="0" r="0" b="0"/>
          <a:pathLst>
            <a:path>
              <a:moveTo>
                <a:pt x="0" y="0"/>
              </a:moveTo>
              <a:lnTo>
                <a:pt x="0" y="1288343"/>
              </a:lnTo>
              <a:lnTo>
                <a:pt x="165172" y="1288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796FB2-98D6-49EB-AD3A-F6DF52F90C7E}">
      <dsp:nvSpPr>
        <dsp:cNvPr id="0" name=""/>
        <dsp:cNvSpPr/>
      </dsp:nvSpPr>
      <dsp:spPr>
        <a:xfrm>
          <a:off x="4422144" y="2896257"/>
          <a:ext cx="165172" cy="506528"/>
        </a:xfrm>
        <a:custGeom>
          <a:avLst/>
          <a:gdLst/>
          <a:ahLst/>
          <a:cxnLst/>
          <a:rect l="0" t="0" r="0" b="0"/>
          <a:pathLst>
            <a:path>
              <a:moveTo>
                <a:pt x="0" y="0"/>
              </a:moveTo>
              <a:lnTo>
                <a:pt x="0" y="506528"/>
              </a:lnTo>
              <a:lnTo>
                <a:pt x="165172" y="5065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4DF348-CA90-4784-BD19-D0DFC815A23B}">
      <dsp:nvSpPr>
        <dsp:cNvPr id="0" name=""/>
        <dsp:cNvSpPr/>
      </dsp:nvSpPr>
      <dsp:spPr>
        <a:xfrm>
          <a:off x="4196409" y="2114442"/>
          <a:ext cx="666194" cy="231241"/>
        </a:xfrm>
        <a:custGeom>
          <a:avLst/>
          <a:gdLst/>
          <a:ahLst/>
          <a:cxnLst/>
          <a:rect l="0" t="0" r="0" b="0"/>
          <a:pathLst>
            <a:path>
              <a:moveTo>
                <a:pt x="0" y="0"/>
              </a:moveTo>
              <a:lnTo>
                <a:pt x="0" y="115620"/>
              </a:lnTo>
              <a:lnTo>
                <a:pt x="666194" y="115620"/>
              </a:lnTo>
              <a:lnTo>
                <a:pt x="666194"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4EA00-AEFC-4F71-893F-42109F7F4957}">
      <dsp:nvSpPr>
        <dsp:cNvPr id="0" name=""/>
        <dsp:cNvSpPr/>
      </dsp:nvSpPr>
      <dsp:spPr>
        <a:xfrm>
          <a:off x="3089755" y="2896257"/>
          <a:ext cx="165172" cy="1288343"/>
        </a:xfrm>
        <a:custGeom>
          <a:avLst/>
          <a:gdLst/>
          <a:ahLst/>
          <a:cxnLst/>
          <a:rect l="0" t="0" r="0" b="0"/>
          <a:pathLst>
            <a:path>
              <a:moveTo>
                <a:pt x="0" y="0"/>
              </a:moveTo>
              <a:lnTo>
                <a:pt x="0" y="1288343"/>
              </a:lnTo>
              <a:lnTo>
                <a:pt x="165172" y="1288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496FB-E4BB-4FC3-A26E-861180B6CE35}">
      <dsp:nvSpPr>
        <dsp:cNvPr id="0" name=""/>
        <dsp:cNvSpPr/>
      </dsp:nvSpPr>
      <dsp:spPr>
        <a:xfrm>
          <a:off x="3089755" y="2896257"/>
          <a:ext cx="165172" cy="506528"/>
        </a:xfrm>
        <a:custGeom>
          <a:avLst/>
          <a:gdLst/>
          <a:ahLst/>
          <a:cxnLst/>
          <a:rect l="0" t="0" r="0" b="0"/>
          <a:pathLst>
            <a:path>
              <a:moveTo>
                <a:pt x="0" y="0"/>
              </a:moveTo>
              <a:lnTo>
                <a:pt x="0" y="506528"/>
              </a:lnTo>
              <a:lnTo>
                <a:pt x="165172" y="5065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D3BC5-CFBC-4E9F-A3E5-2E7A25CD3774}">
      <dsp:nvSpPr>
        <dsp:cNvPr id="0" name=""/>
        <dsp:cNvSpPr/>
      </dsp:nvSpPr>
      <dsp:spPr>
        <a:xfrm>
          <a:off x="3530214" y="2114442"/>
          <a:ext cx="666194" cy="231241"/>
        </a:xfrm>
        <a:custGeom>
          <a:avLst/>
          <a:gdLst/>
          <a:ahLst/>
          <a:cxnLst/>
          <a:rect l="0" t="0" r="0" b="0"/>
          <a:pathLst>
            <a:path>
              <a:moveTo>
                <a:pt x="666194" y="0"/>
              </a:moveTo>
              <a:lnTo>
                <a:pt x="666194" y="115620"/>
              </a:lnTo>
              <a:lnTo>
                <a:pt x="0" y="115620"/>
              </a:lnTo>
              <a:lnTo>
                <a:pt x="0"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41F6C-62DA-42A1-8A88-BCEDD4740057}">
      <dsp:nvSpPr>
        <dsp:cNvPr id="0" name=""/>
        <dsp:cNvSpPr/>
      </dsp:nvSpPr>
      <dsp:spPr>
        <a:xfrm>
          <a:off x="4196409" y="1332626"/>
          <a:ext cx="1332389" cy="231241"/>
        </a:xfrm>
        <a:custGeom>
          <a:avLst/>
          <a:gdLst/>
          <a:ahLst/>
          <a:cxnLst/>
          <a:rect l="0" t="0" r="0" b="0"/>
          <a:pathLst>
            <a:path>
              <a:moveTo>
                <a:pt x="1332389" y="0"/>
              </a:moveTo>
              <a:lnTo>
                <a:pt x="1332389" y="115620"/>
              </a:lnTo>
              <a:lnTo>
                <a:pt x="0" y="115620"/>
              </a:lnTo>
              <a:lnTo>
                <a:pt x="0"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D1126-8AAF-4508-8DB3-C1D8EC804C5D}">
      <dsp:nvSpPr>
        <dsp:cNvPr id="0" name=""/>
        <dsp:cNvSpPr/>
      </dsp:nvSpPr>
      <dsp:spPr>
        <a:xfrm>
          <a:off x="3392570" y="550811"/>
          <a:ext cx="2136227" cy="231241"/>
        </a:xfrm>
        <a:custGeom>
          <a:avLst/>
          <a:gdLst/>
          <a:ahLst/>
          <a:cxnLst/>
          <a:rect l="0" t="0" r="0" b="0"/>
          <a:pathLst>
            <a:path>
              <a:moveTo>
                <a:pt x="0" y="0"/>
              </a:moveTo>
              <a:lnTo>
                <a:pt x="0" y="115620"/>
              </a:lnTo>
              <a:lnTo>
                <a:pt x="2136227" y="115620"/>
              </a:lnTo>
              <a:lnTo>
                <a:pt x="2136227" y="231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90785-8F8D-4096-A511-D1A77733C98B}">
      <dsp:nvSpPr>
        <dsp:cNvPr id="0" name=""/>
        <dsp:cNvSpPr/>
      </dsp:nvSpPr>
      <dsp:spPr>
        <a:xfrm>
          <a:off x="2588732" y="550811"/>
          <a:ext cx="803838" cy="231241"/>
        </a:xfrm>
        <a:custGeom>
          <a:avLst/>
          <a:gdLst/>
          <a:ahLst/>
          <a:cxnLst/>
          <a:rect l="0" t="0" r="0" b="0"/>
          <a:pathLst>
            <a:path>
              <a:moveTo>
                <a:pt x="803838" y="0"/>
              </a:moveTo>
              <a:lnTo>
                <a:pt x="803838" y="115620"/>
              </a:lnTo>
              <a:lnTo>
                <a:pt x="0" y="115620"/>
              </a:lnTo>
              <a:lnTo>
                <a:pt x="0" y="231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0E89C-51D0-479A-B861-9A1205754894}">
      <dsp:nvSpPr>
        <dsp:cNvPr id="0" name=""/>
        <dsp:cNvSpPr/>
      </dsp:nvSpPr>
      <dsp:spPr>
        <a:xfrm>
          <a:off x="1482078" y="2114442"/>
          <a:ext cx="165172" cy="3633789"/>
        </a:xfrm>
        <a:custGeom>
          <a:avLst/>
          <a:gdLst/>
          <a:ahLst/>
          <a:cxnLst/>
          <a:rect l="0" t="0" r="0" b="0"/>
          <a:pathLst>
            <a:path>
              <a:moveTo>
                <a:pt x="0" y="0"/>
              </a:moveTo>
              <a:lnTo>
                <a:pt x="0" y="3633789"/>
              </a:lnTo>
              <a:lnTo>
                <a:pt x="165172" y="3633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600CAB-9769-4324-B53C-5EF40F9A6E55}">
      <dsp:nvSpPr>
        <dsp:cNvPr id="0" name=""/>
        <dsp:cNvSpPr/>
      </dsp:nvSpPr>
      <dsp:spPr>
        <a:xfrm>
          <a:off x="1482078" y="2114442"/>
          <a:ext cx="165172" cy="2851973"/>
        </a:xfrm>
        <a:custGeom>
          <a:avLst/>
          <a:gdLst/>
          <a:ahLst/>
          <a:cxnLst/>
          <a:rect l="0" t="0" r="0" b="0"/>
          <a:pathLst>
            <a:path>
              <a:moveTo>
                <a:pt x="0" y="0"/>
              </a:moveTo>
              <a:lnTo>
                <a:pt x="0" y="2851973"/>
              </a:lnTo>
              <a:lnTo>
                <a:pt x="165172" y="2851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620C5C-D31D-4D88-9381-F87A764CBBE7}">
      <dsp:nvSpPr>
        <dsp:cNvPr id="0" name=""/>
        <dsp:cNvSpPr/>
      </dsp:nvSpPr>
      <dsp:spPr>
        <a:xfrm>
          <a:off x="1482078" y="2114442"/>
          <a:ext cx="165172" cy="2070158"/>
        </a:xfrm>
        <a:custGeom>
          <a:avLst/>
          <a:gdLst/>
          <a:ahLst/>
          <a:cxnLst/>
          <a:rect l="0" t="0" r="0" b="0"/>
          <a:pathLst>
            <a:path>
              <a:moveTo>
                <a:pt x="0" y="0"/>
              </a:moveTo>
              <a:lnTo>
                <a:pt x="0" y="2070158"/>
              </a:lnTo>
              <a:lnTo>
                <a:pt x="165172" y="2070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90A49-F45F-4BB9-AB7A-B4FB1FB5508B}">
      <dsp:nvSpPr>
        <dsp:cNvPr id="0" name=""/>
        <dsp:cNvSpPr/>
      </dsp:nvSpPr>
      <dsp:spPr>
        <a:xfrm>
          <a:off x="1482078" y="2114442"/>
          <a:ext cx="165172" cy="1288343"/>
        </a:xfrm>
        <a:custGeom>
          <a:avLst/>
          <a:gdLst/>
          <a:ahLst/>
          <a:cxnLst/>
          <a:rect l="0" t="0" r="0" b="0"/>
          <a:pathLst>
            <a:path>
              <a:moveTo>
                <a:pt x="0" y="0"/>
              </a:moveTo>
              <a:lnTo>
                <a:pt x="0" y="1288343"/>
              </a:lnTo>
              <a:lnTo>
                <a:pt x="165172" y="1288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9ADB0-50AE-4222-8B2E-172A375D4B3A}">
      <dsp:nvSpPr>
        <dsp:cNvPr id="0" name=""/>
        <dsp:cNvSpPr/>
      </dsp:nvSpPr>
      <dsp:spPr>
        <a:xfrm>
          <a:off x="1482078" y="2114442"/>
          <a:ext cx="165172" cy="506528"/>
        </a:xfrm>
        <a:custGeom>
          <a:avLst/>
          <a:gdLst/>
          <a:ahLst/>
          <a:cxnLst/>
          <a:rect l="0" t="0" r="0" b="0"/>
          <a:pathLst>
            <a:path>
              <a:moveTo>
                <a:pt x="0" y="0"/>
              </a:moveTo>
              <a:lnTo>
                <a:pt x="0" y="506528"/>
              </a:lnTo>
              <a:lnTo>
                <a:pt x="165172" y="5065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E36B3-F8AB-4EAA-A0CF-5854DC4DFC1F}">
      <dsp:nvSpPr>
        <dsp:cNvPr id="0" name=""/>
        <dsp:cNvSpPr/>
      </dsp:nvSpPr>
      <dsp:spPr>
        <a:xfrm>
          <a:off x="1256343" y="1332626"/>
          <a:ext cx="666194" cy="231241"/>
        </a:xfrm>
        <a:custGeom>
          <a:avLst/>
          <a:gdLst/>
          <a:ahLst/>
          <a:cxnLst/>
          <a:rect l="0" t="0" r="0" b="0"/>
          <a:pathLst>
            <a:path>
              <a:moveTo>
                <a:pt x="0" y="0"/>
              </a:moveTo>
              <a:lnTo>
                <a:pt x="0" y="115620"/>
              </a:lnTo>
              <a:lnTo>
                <a:pt x="666194" y="115620"/>
              </a:lnTo>
              <a:lnTo>
                <a:pt x="666194"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265B4-BD29-41EE-AE24-23502CCFDCDC}">
      <dsp:nvSpPr>
        <dsp:cNvPr id="0" name=""/>
        <dsp:cNvSpPr/>
      </dsp:nvSpPr>
      <dsp:spPr>
        <a:xfrm>
          <a:off x="149689" y="2114442"/>
          <a:ext cx="165172" cy="1288343"/>
        </a:xfrm>
        <a:custGeom>
          <a:avLst/>
          <a:gdLst/>
          <a:ahLst/>
          <a:cxnLst/>
          <a:rect l="0" t="0" r="0" b="0"/>
          <a:pathLst>
            <a:path>
              <a:moveTo>
                <a:pt x="0" y="0"/>
              </a:moveTo>
              <a:lnTo>
                <a:pt x="0" y="1288343"/>
              </a:lnTo>
              <a:lnTo>
                <a:pt x="165172" y="1288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3B823-1D75-46A5-B5A4-8E1194713AC2}">
      <dsp:nvSpPr>
        <dsp:cNvPr id="0" name=""/>
        <dsp:cNvSpPr/>
      </dsp:nvSpPr>
      <dsp:spPr>
        <a:xfrm>
          <a:off x="149689" y="2114442"/>
          <a:ext cx="165172" cy="506528"/>
        </a:xfrm>
        <a:custGeom>
          <a:avLst/>
          <a:gdLst/>
          <a:ahLst/>
          <a:cxnLst/>
          <a:rect l="0" t="0" r="0" b="0"/>
          <a:pathLst>
            <a:path>
              <a:moveTo>
                <a:pt x="0" y="0"/>
              </a:moveTo>
              <a:lnTo>
                <a:pt x="0" y="506528"/>
              </a:lnTo>
              <a:lnTo>
                <a:pt x="165172" y="5065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11DF0-8DD5-440F-B3DA-D34C18CC4C2A}">
      <dsp:nvSpPr>
        <dsp:cNvPr id="0" name=""/>
        <dsp:cNvSpPr/>
      </dsp:nvSpPr>
      <dsp:spPr>
        <a:xfrm>
          <a:off x="590148" y="1332626"/>
          <a:ext cx="666194" cy="231241"/>
        </a:xfrm>
        <a:custGeom>
          <a:avLst/>
          <a:gdLst/>
          <a:ahLst/>
          <a:cxnLst/>
          <a:rect l="0" t="0" r="0" b="0"/>
          <a:pathLst>
            <a:path>
              <a:moveTo>
                <a:pt x="666194" y="0"/>
              </a:moveTo>
              <a:lnTo>
                <a:pt x="666194" y="115620"/>
              </a:lnTo>
              <a:lnTo>
                <a:pt x="0" y="115620"/>
              </a:lnTo>
              <a:lnTo>
                <a:pt x="0" y="231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3B887-4509-460A-8C04-43A14DC5CC6D}">
      <dsp:nvSpPr>
        <dsp:cNvPr id="0" name=""/>
        <dsp:cNvSpPr/>
      </dsp:nvSpPr>
      <dsp:spPr>
        <a:xfrm>
          <a:off x="1256343" y="550811"/>
          <a:ext cx="2136227" cy="231241"/>
        </a:xfrm>
        <a:custGeom>
          <a:avLst/>
          <a:gdLst/>
          <a:ahLst/>
          <a:cxnLst/>
          <a:rect l="0" t="0" r="0" b="0"/>
          <a:pathLst>
            <a:path>
              <a:moveTo>
                <a:pt x="2136227" y="0"/>
              </a:moveTo>
              <a:lnTo>
                <a:pt x="2136227" y="115620"/>
              </a:lnTo>
              <a:lnTo>
                <a:pt x="0" y="115620"/>
              </a:lnTo>
              <a:lnTo>
                <a:pt x="0" y="231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FD02A-91AB-462B-8481-D20BCA7E3B5D}">
      <dsp:nvSpPr>
        <dsp:cNvPr id="0" name=""/>
        <dsp:cNvSpPr/>
      </dsp:nvSpPr>
      <dsp:spPr>
        <a:xfrm>
          <a:off x="2841996" y="237"/>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Elektrik Motorları</a:t>
          </a:r>
          <a:endParaRPr lang="tr-TR" sz="1200" kern="1200" dirty="0"/>
        </a:p>
      </dsp:txBody>
      <dsp:txXfrm>
        <a:off x="2841996" y="237"/>
        <a:ext cx="1101148" cy="550574"/>
      </dsp:txXfrm>
    </dsp:sp>
    <dsp:sp modelId="{B5058AC1-FAE7-43D8-82A3-DF9D1150B396}">
      <dsp:nvSpPr>
        <dsp:cNvPr id="0" name=""/>
        <dsp:cNvSpPr/>
      </dsp:nvSpPr>
      <dsp:spPr>
        <a:xfrm>
          <a:off x="705769" y="782052"/>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DC Motorlar</a:t>
          </a:r>
          <a:endParaRPr lang="tr-TR" sz="1200" kern="1200" dirty="0"/>
        </a:p>
      </dsp:txBody>
      <dsp:txXfrm>
        <a:off x="705769" y="782052"/>
        <a:ext cx="1101148" cy="550574"/>
      </dsp:txXfrm>
    </dsp:sp>
    <dsp:sp modelId="{8A831EE2-BE5F-4F45-9FF4-A84F7BA5A405}">
      <dsp:nvSpPr>
        <dsp:cNvPr id="0" name=""/>
        <dsp:cNvSpPr/>
      </dsp:nvSpPr>
      <dsp:spPr>
        <a:xfrm>
          <a:off x="39574" y="156386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Fırçalı</a:t>
          </a:r>
          <a:endParaRPr lang="tr-TR" sz="1200" kern="1200" dirty="0"/>
        </a:p>
      </dsp:txBody>
      <dsp:txXfrm>
        <a:off x="39574" y="1563868"/>
        <a:ext cx="1101148" cy="550574"/>
      </dsp:txXfrm>
    </dsp:sp>
    <dsp:sp modelId="{3B474AC0-F7E5-427C-BB54-9493A32712F1}">
      <dsp:nvSpPr>
        <dsp:cNvPr id="0" name=""/>
        <dsp:cNvSpPr/>
      </dsp:nvSpPr>
      <dsp:spPr>
        <a:xfrm>
          <a:off x="314861" y="234568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Doğal Mıknatıslı </a:t>
          </a:r>
          <a:r>
            <a:rPr lang="tr-TR" sz="1200" kern="1200" dirty="0"/>
            <a:t>(PM)</a:t>
          </a:r>
        </a:p>
      </dsp:txBody>
      <dsp:txXfrm>
        <a:off x="314861" y="2345683"/>
        <a:ext cx="1101148" cy="550574"/>
      </dsp:txXfrm>
    </dsp:sp>
    <dsp:sp modelId="{139F8EC1-E836-4F24-B8E8-AA39D4B58E76}">
      <dsp:nvSpPr>
        <dsp:cNvPr id="0" name=""/>
        <dsp:cNvSpPr/>
      </dsp:nvSpPr>
      <dsp:spPr>
        <a:xfrm>
          <a:off x="314861" y="312749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Değişken Relüktentlı</a:t>
          </a:r>
          <a:endParaRPr lang="tr-TR" sz="1200" kern="1200" dirty="0"/>
        </a:p>
      </dsp:txBody>
      <dsp:txXfrm>
        <a:off x="314861" y="3127498"/>
        <a:ext cx="1101148" cy="550574"/>
      </dsp:txXfrm>
    </dsp:sp>
    <dsp:sp modelId="{42DE8A40-9EED-4890-93EC-9485800E84C0}">
      <dsp:nvSpPr>
        <dsp:cNvPr id="0" name=""/>
        <dsp:cNvSpPr/>
      </dsp:nvSpPr>
      <dsp:spPr>
        <a:xfrm>
          <a:off x="1371963" y="156386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Fırçasız</a:t>
          </a:r>
          <a:endParaRPr lang="tr-TR" sz="1200" kern="1200" dirty="0"/>
        </a:p>
      </dsp:txBody>
      <dsp:txXfrm>
        <a:off x="1371963" y="1563868"/>
        <a:ext cx="1101148" cy="550574"/>
      </dsp:txXfrm>
    </dsp:sp>
    <dsp:sp modelId="{93F28D9E-E2E9-437E-B1A3-1C02F03A2A2C}">
      <dsp:nvSpPr>
        <dsp:cNvPr id="0" name=""/>
        <dsp:cNvSpPr/>
      </dsp:nvSpPr>
      <dsp:spPr>
        <a:xfrm>
          <a:off x="1647250" y="234568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Doğal Mıknatıslı </a:t>
          </a:r>
          <a:r>
            <a:rPr lang="tr-TR" sz="1200" kern="1200" dirty="0"/>
            <a:t>(PM)</a:t>
          </a:r>
        </a:p>
      </dsp:txBody>
      <dsp:txXfrm>
        <a:off x="1647250" y="2345683"/>
        <a:ext cx="1101148" cy="550574"/>
      </dsp:txXfrm>
    </dsp:sp>
    <dsp:sp modelId="{DC83A0FA-59AE-4D34-9FF0-CF3681628869}">
      <dsp:nvSpPr>
        <dsp:cNvPr id="0" name=""/>
        <dsp:cNvSpPr/>
      </dsp:nvSpPr>
      <dsp:spPr>
        <a:xfrm>
          <a:off x="1647250" y="312749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Seri Sarımlı</a:t>
          </a:r>
          <a:endParaRPr lang="tr-TR" sz="1200" kern="1200" dirty="0"/>
        </a:p>
      </dsp:txBody>
      <dsp:txXfrm>
        <a:off x="1647250" y="3127498"/>
        <a:ext cx="1101148" cy="550574"/>
      </dsp:txXfrm>
    </dsp:sp>
    <dsp:sp modelId="{CACCDAF6-D43E-49C4-A10E-3DBB71DCF5E9}">
      <dsp:nvSpPr>
        <dsp:cNvPr id="0" name=""/>
        <dsp:cNvSpPr/>
      </dsp:nvSpPr>
      <dsp:spPr>
        <a:xfrm>
          <a:off x="1647250" y="390931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err="1"/>
            <a:t>Şönt</a:t>
          </a:r>
          <a:r>
            <a:rPr lang="tr-TR" sz="1200" kern="1200"/>
            <a:t> Sarımlı</a:t>
          </a:r>
          <a:endParaRPr lang="tr-TR" sz="1200" kern="1200" dirty="0"/>
        </a:p>
      </dsp:txBody>
      <dsp:txXfrm>
        <a:off x="1647250" y="3909313"/>
        <a:ext cx="1101148" cy="550574"/>
      </dsp:txXfrm>
    </dsp:sp>
    <dsp:sp modelId="{E34B4982-C306-400E-BC6F-210B7CEB16B8}">
      <dsp:nvSpPr>
        <dsp:cNvPr id="0" name=""/>
        <dsp:cNvSpPr/>
      </dsp:nvSpPr>
      <dsp:spPr>
        <a:xfrm>
          <a:off x="1647250" y="4691129"/>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Bileşke Sarımlı</a:t>
          </a:r>
          <a:endParaRPr lang="tr-TR" sz="1200" kern="1200" dirty="0"/>
        </a:p>
      </dsp:txBody>
      <dsp:txXfrm>
        <a:off x="1647250" y="4691129"/>
        <a:ext cx="1101148" cy="550574"/>
      </dsp:txXfrm>
    </dsp:sp>
    <dsp:sp modelId="{B4FD7186-CEC3-49CF-9CF6-6C83D2258CF8}">
      <dsp:nvSpPr>
        <dsp:cNvPr id="0" name=""/>
        <dsp:cNvSpPr/>
      </dsp:nvSpPr>
      <dsp:spPr>
        <a:xfrm>
          <a:off x="1647250" y="5472944"/>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Değişken Relüktentlı</a:t>
          </a:r>
          <a:endParaRPr lang="tr-TR" sz="1200" kern="1200" dirty="0"/>
        </a:p>
      </dsp:txBody>
      <dsp:txXfrm>
        <a:off x="1647250" y="5472944"/>
        <a:ext cx="1101148" cy="550574"/>
      </dsp:txXfrm>
    </dsp:sp>
    <dsp:sp modelId="{3626E41F-E6F8-466F-9136-72A3871FAF7F}">
      <dsp:nvSpPr>
        <dsp:cNvPr id="0" name=""/>
        <dsp:cNvSpPr/>
      </dsp:nvSpPr>
      <dsp:spPr>
        <a:xfrm>
          <a:off x="2038158" y="782052"/>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Universal Motorlar</a:t>
          </a:r>
          <a:endParaRPr lang="tr-TR" sz="1200" kern="1200" dirty="0"/>
        </a:p>
      </dsp:txBody>
      <dsp:txXfrm>
        <a:off x="2038158" y="782052"/>
        <a:ext cx="1101148" cy="550574"/>
      </dsp:txXfrm>
    </dsp:sp>
    <dsp:sp modelId="{83CDD635-F1D1-421C-A170-62A2BDF121E5}">
      <dsp:nvSpPr>
        <dsp:cNvPr id="0" name=""/>
        <dsp:cNvSpPr/>
      </dsp:nvSpPr>
      <dsp:spPr>
        <a:xfrm>
          <a:off x="4978224" y="782052"/>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AC Motorlar</a:t>
          </a:r>
          <a:endParaRPr lang="tr-TR" sz="1200" kern="1200" dirty="0"/>
        </a:p>
      </dsp:txBody>
      <dsp:txXfrm>
        <a:off x="4978224" y="782052"/>
        <a:ext cx="1101148" cy="550574"/>
      </dsp:txXfrm>
    </dsp:sp>
    <dsp:sp modelId="{F7A1ED8C-2B29-4B9C-9D59-387F2E7C8828}">
      <dsp:nvSpPr>
        <dsp:cNvPr id="0" name=""/>
        <dsp:cNvSpPr/>
      </dsp:nvSpPr>
      <dsp:spPr>
        <a:xfrm>
          <a:off x="3645834" y="156386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Tek Fazlı</a:t>
          </a:r>
          <a:endParaRPr lang="tr-TR" sz="1200" kern="1200" dirty="0"/>
        </a:p>
      </dsp:txBody>
      <dsp:txXfrm>
        <a:off x="3645834" y="1563868"/>
        <a:ext cx="1101148" cy="550574"/>
      </dsp:txXfrm>
    </dsp:sp>
    <dsp:sp modelId="{0E036465-4BAC-4A97-B16F-D9427005C593}">
      <dsp:nvSpPr>
        <dsp:cNvPr id="0" name=""/>
        <dsp:cNvSpPr/>
      </dsp:nvSpPr>
      <dsp:spPr>
        <a:xfrm>
          <a:off x="2979640" y="234568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İndüksiyon</a:t>
          </a:r>
        </a:p>
      </dsp:txBody>
      <dsp:txXfrm>
        <a:off x="2979640" y="2345683"/>
        <a:ext cx="1101148" cy="550574"/>
      </dsp:txXfrm>
    </dsp:sp>
    <dsp:sp modelId="{BC407615-AE27-422F-B94D-CA74ACE3C035}">
      <dsp:nvSpPr>
        <dsp:cNvPr id="0" name=""/>
        <dsp:cNvSpPr/>
      </dsp:nvSpPr>
      <dsp:spPr>
        <a:xfrm>
          <a:off x="3254927" y="312749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Sincap Kafesli </a:t>
          </a:r>
          <a:endParaRPr lang="tr-TR" sz="1200" kern="1200" dirty="0"/>
        </a:p>
      </dsp:txBody>
      <dsp:txXfrm>
        <a:off x="3254927" y="3127498"/>
        <a:ext cx="1101148" cy="550574"/>
      </dsp:txXfrm>
    </dsp:sp>
    <dsp:sp modelId="{854B02FA-1A61-4072-B982-7C667B61B26F}">
      <dsp:nvSpPr>
        <dsp:cNvPr id="0" name=""/>
        <dsp:cNvSpPr/>
      </dsp:nvSpPr>
      <dsp:spPr>
        <a:xfrm>
          <a:off x="3254927" y="390931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Sarımlı Rotorlu</a:t>
          </a:r>
          <a:endParaRPr lang="tr-TR" sz="1200" kern="1200" dirty="0"/>
        </a:p>
      </dsp:txBody>
      <dsp:txXfrm>
        <a:off x="3254927" y="3909313"/>
        <a:ext cx="1101148" cy="550574"/>
      </dsp:txXfrm>
    </dsp:sp>
    <dsp:sp modelId="{CA8DE088-416F-41F5-976A-D3FC234816B4}">
      <dsp:nvSpPr>
        <dsp:cNvPr id="0" name=""/>
        <dsp:cNvSpPr/>
      </dsp:nvSpPr>
      <dsp:spPr>
        <a:xfrm>
          <a:off x="4312029" y="234568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Senkron</a:t>
          </a:r>
        </a:p>
      </dsp:txBody>
      <dsp:txXfrm>
        <a:off x="4312029" y="2345683"/>
        <a:ext cx="1101148" cy="550574"/>
      </dsp:txXfrm>
    </dsp:sp>
    <dsp:sp modelId="{F2C063E5-B4D7-402C-81AC-B050B154A0B7}">
      <dsp:nvSpPr>
        <dsp:cNvPr id="0" name=""/>
        <dsp:cNvSpPr/>
      </dsp:nvSpPr>
      <dsp:spPr>
        <a:xfrm>
          <a:off x="4587316" y="312749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Gölgelenmiş Kutuplu</a:t>
          </a:r>
          <a:endParaRPr lang="tr-TR" sz="1200" kern="1200" dirty="0"/>
        </a:p>
      </dsp:txBody>
      <dsp:txXfrm>
        <a:off x="4587316" y="3127498"/>
        <a:ext cx="1101148" cy="550574"/>
      </dsp:txXfrm>
    </dsp:sp>
    <dsp:sp modelId="{D9312BEC-63F2-4271-9C48-1306B77413E8}">
      <dsp:nvSpPr>
        <dsp:cNvPr id="0" name=""/>
        <dsp:cNvSpPr/>
      </dsp:nvSpPr>
      <dsp:spPr>
        <a:xfrm>
          <a:off x="4587316" y="390931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err="1"/>
            <a:t>Histerisis</a:t>
          </a:r>
          <a:endParaRPr lang="tr-TR" sz="1200" kern="1200" dirty="0"/>
        </a:p>
      </dsp:txBody>
      <dsp:txXfrm>
        <a:off x="4587316" y="3909313"/>
        <a:ext cx="1101148" cy="550574"/>
      </dsp:txXfrm>
    </dsp:sp>
    <dsp:sp modelId="{9742CF42-18FE-4C2F-9FC3-1FDBFBDAA6B3}">
      <dsp:nvSpPr>
        <dsp:cNvPr id="0" name=""/>
        <dsp:cNvSpPr/>
      </dsp:nvSpPr>
      <dsp:spPr>
        <a:xfrm>
          <a:off x="4587316" y="4691129"/>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Relüktans</a:t>
          </a:r>
          <a:endParaRPr lang="tr-TR" sz="1200" kern="1200" dirty="0"/>
        </a:p>
      </dsp:txBody>
      <dsp:txXfrm>
        <a:off x="4587316" y="4691129"/>
        <a:ext cx="1101148" cy="550574"/>
      </dsp:txXfrm>
    </dsp:sp>
    <dsp:sp modelId="{1A5F30FB-B27A-444F-9F2C-277A4B37723D}">
      <dsp:nvSpPr>
        <dsp:cNvPr id="0" name=""/>
        <dsp:cNvSpPr/>
      </dsp:nvSpPr>
      <dsp:spPr>
        <a:xfrm>
          <a:off x="4587316" y="5472944"/>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Doğal Mıknatıslı </a:t>
          </a:r>
          <a:r>
            <a:rPr lang="tr-TR" sz="1200" kern="1200" dirty="0"/>
            <a:t>(PM</a:t>
          </a:r>
        </a:p>
      </dsp:txBody>
      <dsp:txXfrm>
        <a:off x="4587316" y="5472944"/>
        <a:ext cx="1101148" cy="550574"/>
      </dsp:txXfrm>
    </dsp:sp>
    <dsp:sp modelId="{0433015A-28C2-4614-8485-E23184E083D5}">
      <dsp:nvSpPr>
        <dsp:cNvPr id="0" name=""/>
        <dsp:cNvSpPr/>
      </dsp:nvSpPr>
      <dsp:spPr>
        <a:xfrm>
          <a:off x="6310613" y="156386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Çok Fazlı</a:t>
          </a:r>
          <a:endParaRPr lang="tr-TR" sz="1200" kern="1200" dirty="0"/>
        </a:p>
      </dsp:txBody>
      <dsp:txXfrm>
        <a:off x="6310613" y="1563868"/>
        <a:ext cx="1101148" cy="550574"/>
      </dsp:txXfrm>
    </dsp:sp>
    <dsp:sp modelId="{DE675B0B-9D24-4B77-9F23-0204AE31F11F}">
      <dsp:nvSpPr>
        <dsp:cNvPr id="0" name=""/>
        <dsp:cNvSpPr/>
      </dsp:nvSpPr>
      <dsp:spPr>
        <a:xfrm>
          <a:off x="5644418" y="234568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İndüksiyon</a:t>
          </a:r>
        </a:p>
      </dsp:txBody>
      <dsp:txXfrm>
        <a:off x="5644418" y="2345683"/>
        <a:ext cx="1101148" cy="550574"/>
      </dsp:txXfrm>
    </dsp:sp>
    <dsp:sp modelId="{0B1EAC74-EADB-48EB-86E0-465895833607}">
      <dsp:nvSpPr>
        <dsp:cNvPr id="0" name=""/>
        <dsp:cNvSpPr/>
      </dsp:nvSpPr>
      <dsp:spPr>
        <a:xfrm>
          <a:off x="5919706" y="3127498"/>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Sincap Kafesli </a:t>
          </a:r>
          <a:endParaRPr lang="tr-TR" sz="1200" kern="1200" dirty="0"/>
        </a:p>
      </dsp:txBody>
      <dsp:txXfrm>
        <a:off x="5919706" y="3127498"/>
        <a:ext cx="1101148" cy="550574"/>
      </dsp:txXfrm>
    </dsp:sp>
    <dsp:sp modelId="{515117EC-0BFD-4114-AE51-C5948F8D23DD}">
      <dsp:nvSpPr>
        <dsp:cNvPr id="0" name=""/>
        <dsp:cNvSpPr/>
      </dsp:nvSpPr>
      <dsp:spPr>
        <a:xfrm>
          <a:off x="5919706" y="390931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Sarımlı Rotorlu</a:t>
          </a:r>
          <a:endParaRPr lang="tr-TR" sz="1200" kern="1200" dirty="0"/>
        </a:p>
      </dsp:txBody>
      <dsp:txXfrm>
        <a:off x="5919706" y="3909313"/>
        <a:ext cx="1101148" cy="550574"/>
      </dsp:txXfrm>
    </dsp:sp>
    <dsp:sp modelId="{2BABC467-FE16-4361-975B-11C10707498C}">
      <dsp:nvSpPr>
        <dsp:cNvPr id="0" name=""/>
        <dsp:cNvSpPr/>
      </dsp:nvSpPr>
      <dsp:spPr>
        <a:xfrm>
          <a:off x="6976808" y="2345683"/>
          <a:ext cx="1101148" cy="550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t>Senkron</a:t>
          </a:r>
        </a:p>
      </dsp:txBody>
      <dsp:txXfrm>
        <a:off x="6976808" y="2345683"/>
        <a:ext cx="1101148" cy="5505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514E7-13EB-4F8B-A08A-38F264124AB3}" type="datetimeFigureOut">
              <a:rPr lang="tr-TR" smtClean="0"/>
              <a:t>7.05.2019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871A9-7581-4E86-8406-F54E3000E2EF}" type="slidenum">
              <a:rPr lang="tr-TR" smtClean="0"/>
              <a:t>‹#›</a:t>
            </a:fld>
            <a:endParaRPr lang="tr-TR"/>
          </a:p>
        </p:txBody>
      </p:sp>
    </p:spTree>
    <p:extLst>
      <p:ext uri="{BB962C8B-B14F-4D97-AF65-F5344CB8AC3E}">
        <p14:creationId xmlns:p14="http://schemas.microsoft.com/office/powerpoint/2010/main" val="408930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65DAE048-AC74-4A08-8DCA-62FB144D1061}" type="slidenum">
              <a:rPr lang="tr-TR" altLang="tr-TR" smtClean="0"/>
              <a:pPr/>
              <a:t>‹#›</a:t>
            </a:fld>
            <a:endParaRPr lang="tr-TR" altLang="tr-TR"/>
          </a:p>
        </p:txBody>
      </p:sp>
    </p:spTree>
    <p:extLst>
      <p:ext uri="{BB962C8B-B14F-4D97-AF65-F5344CB8AC3E}">
        <p14:creationId xmlns:p14="http://schemas.microsoft.com/office/powerpoint/2010/main" val="4363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7244F470-FE2D-4363-9D8C-6AA044FB5794}" type="slidenum">
              <a:rPr lang="tr-TR" altLang="tr-TR" smtClean="0"/>
              <a:pPr/>
              <a:t>‹#›</a:t>
            </a:fld>
            <a:endParaRPr lang="tr-TR" altLang="tr-TR"/>
          </a:p>
        </p:txBody>
      </p:sp>
    </p:spTree>
    <p:extLst>
      <p:ext uri="{BB962C8B-B14F-4D97-AF65-F5344CB8AC3E}">
        <p14:creationId xmlns:p14="http://schemas.microsoft.com/office/powerpoint/2010/main" val="273616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073DCB27-57DE-4474-B6BA-1FD613E68AF6}" type="slidenum">
              <a:rPr lang="tr-TR" altLang="tr-TR" smtClean="0"/>
              <a:pPr/>
              <a:t>‹#›</a:t>
            </a:fld>
            <a:endParaRPr lang="tr-TR" altLang="tr-TR"/>
          </a:p>
        </p:txBody>
      </p:sp>
    </p:spTree>
    <p:extLst>
      <p:ext uri="{BB962C8B-B14F-4D97-AF65-F5344CB8AC3E}">
        <p14:creationId xmlns:p14="http://schemas.microsoft.com/office/powerpoint/2010/main" val="177154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solidFill>
                  <a:schemeClr val="accent1">
                    <a:lumMod val="75000"/>
                  </a:schemeClr>
                </a:solidFill>
              </a:defRPr>
            </a:lvl1pPr>
          </a:lstStyle>
          <a:p>
            <a:r>
              <a:rPr lang="tr-TR" dirty="0"/>
              <a:t>Asıl başlık stili için tıklatın</a:t>
            </a:r>
          </a:p>
        </p:txBody>
      </p:sp>
      <p:sp>
        <p:nvSpPr>
          <p:cNvPr id="3" name="İçerik Yer Tutucusu 2"/>
          <p:cNvSpPr>
            <a:spLocks noGrp="1"/>
          </p:cNvSpPr>
          <p:nvPr>
            <p:ph idx="1"/>
          </p:nvPr>
        </p:nvSpPr>
        <p:spPr/>
        <p:txBody>
          <a:bodyPr/>
          <a:lstStyle>
            <a:lvl1pPr>
              <a:defRPr>
                <a:solidFill>
                  <a:schemeClr val="accent1">
                    <a:lumMod val="75000"/>
                  </a:schemeClr>
                </a:solidFill>
              </a:defRPr>
            </a:lvl1pPr>
            <a:lvl2pPr>
              <a:defRPr>
                <a:solidFill>
                  <a:schemeClr val="accent6">
                    <a:lumMod val="75000"/>
                  </a:schemeClr>
                </a:solidFill>
              </a:defRPr>
            </a:lvl2pPr>
            <a:lvl3pPr>
              <a:defRPr>
                <a:solidFill>
                  <a:schemeClr val="accent1">
                    <a:lumMod val="75000"/>
                  </a:schemeClr>
                </a:solidFill>
              </a:defRPr>
            </a:lvl3pPr>
            <a:lvl4pPr>
              <a:defRPr>
                <a:solidFill>
                  <a:schemeClr val="accent6">
                    <a:lumMod val="75000"/>
                  </a:schemeClr>
                </a:solidFill>
              </a:defRPr>
            </a:lvl4pPr>
            <a:lvl5pPr>
              <a:defRPr>
                <a:solidFill>
                  <a:schemeClr val="accent1">
                    <a:lumMod val="7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D78C03FD-C3C3-4F70-89F5-BCBA7A173B90}" type="slidenum">
              <a:rPr lang="tr-TR" altLang="tr-TR" smtClean="0"/>
              <a:pPr/>
              <a:t>‹#›</a:t>
            </a:fld>
            <a:endParaRPr lang="tr-TR" altLang="tr-TR"/>
          </a:p>
        </p:txBody>
      </p:sp>
    </p:spTree>
    <p:extLst>
      <p:ext uri="{BB962C8B-B14F-4D97-AF65-F5344CB8AC3E}">
        <p14:creationId xmlns:p14="http://schemas.microsoft.com/office/powerpoint/2010/main" val="93491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60AF490E-88C3-40D0-AFED-18A847C1E053}" type="slidenum">
              <a:rPr lang="tr-TR" altLang="tr-TR" smtClean="0"/>
              <a:pPr/>
              <a:t>‹#›</a:t>
            </a:fld>
            <a:endParaRPr lang="tr-TR" altLang="tr-TR"/>
          </a:p>
        </p:txBody>
      </p:sp>
    </p:spTree>
    <p:extLst>
      <p:ext uri="{BB962C8B-B14F-4D97-AF65-F5344CB8AC3E}">
        <p14:creationId xmlns:p14="http://schemas.microsoft.com/office/powerpoint/2010/main" val="344001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7" name="Slayt Numarası Yer Tutucusu 6"/>
          <p:cNvSpPr>
            <a:spLocks noGrp="1"/>
          </p:cNvSpPr>
          <p:nvPr>
            <p:ph type="sldNum" sz="quarter" idx="12"/>
          </p:nvPr>
        </p:nvSpPr>
        <p:spPr>
          <a:xfrm>
            <a:off x="6457950" y="6356351"/>
            <a:ext cx="2057400" cy="365125"/>
          </a:xfrm>
          <a:prstGeom prst="rect">
            <a:avLst/>
          </a:prstGeom>
        </p:spPr>
        <p:txBody>
          <a:bodyPr/>
          <a:lstStyle/>
          <a:p>
            <a:fld id="{C8318498-6C41-440C-A389-AEBD08FE3772}" type="slidenum">
              <a:rPr lang="tr-TR" altLang="tr-TR" smtClean="0"/>
              <a:pPr/>
              <a:t>‹#›</a:t>
            </a:fld>
            <a:endParaRPr lang="tr-TR" altLang="tr-TR"/>
          </a:p>
        </p:txBody>
      </p:sp>
    </p:spTree>
    <p:extLst>
      <p:ext uri="{BB962C8B-B14F-4D97-AF65-F5344CB8AC3E}">
        <p14:creationId xmlns:p14="http://schemas.microsoft.com/office/powerpoint/2010/main" val="382986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8" name="Altbilgi Yer Tutucusu 7"/>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9" name="Slayt Numarası Yer Tutucusu 8"/>
          <p:cNvSpPr>
            <a:spLocks noGrp="1"/>
          </p:cNvSpPr>
          <p:nvPr>
            <p:ph type="sldNum" sz="quarter" idx="12"/>
          </p:nvPr>
        </p:nvSpPr>
        <p:spPr>
          <a:xfrm>
            <a:off x="6457950" y="6356351"/>
            <a:ext cx="2057400" cy="365125"/>
          </a:xfrm>
          <a:prstGeom prst="rect">
            <a:avLst/>
          </a:prstGeom>
        </p:spPr>
        <p:txBody>
          <a:bodyPr/>
          <a:lstStyle/>
          <a:p>
            <a:fld id="{40509BAB-FA29-4775-AEBF-D173B7B4A988}" type="slidenum">
              <a:rPr lang="tr-TR" altLang="tr-TR" smtClean="0"/>
              <a:pPr/>
              <a:t>‹#›</a:t>
            </a:fld>
            <a:endParaRPr lang="tr-TR" altLang="tr-TR"/>
          </a:p>
        </p:txBody>
      </p:sp>
    </p:spTree>
    <p:extLst>
      <p:ext uri="{BB962C8B-B14F-4D97-AF65-F5344CB8AC3E}">
        <p14:creationId xmlns:p14="http://schemas.microsoft.com/office/powerpoint/2010/main" val="223393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4" name="Altbilgi Yer Tutucusu 3"/>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5" name="Slayt Numarası Yer Tutucusu 4"/>
          <p:cNvSpPr>
            <a:spLocks noGrp="1"/>
          </p:cNvSpPr>
          <p:nvPr>
            <p:ph type="sldNum" sz="quarter" idx="12"/>
          </p:nvPr>
        </p:nvSpPr>
        <p:spPr>
          <a:xfrm>
            <a:off x="6457950" y="6356351"/>
            <a:ext cx="2057400" cy="365125"/>
          </a:xfrm>
          <a:prstGeom prst="rect">
            <a:avLst/>
          </a:prstGeom>
        </p:spPr>
        <p:txBody>
          <a:bodyPr/>
          <a:lstStyle/>
          <a:p>
            <a:fld id="{4A06403E-E828-4624-9C0C-1CFB5CA6E96B}" type="slidenum">
              <a:rPr lang="tr-TR" altLang="tr-TR" smtClean="0"/>
              <a:pPr/>
              <a:t>‹#›</a:t>
            </a:fld>
            <a:endParaRPr lang="tr-TR" altLang="tr-TR"/>
          </a:p>
        </p:txBody>
      </p:sp>
    </p:spTree>
    <p:extLst>
      <p:ext uri="{BB962C8B-B14F-4D97-AF65-F5344CB8AC3E}">
        <p14:creationId xmlns:p14="http://schemas.microsoft.com/office/powerpoint/2010/main" val="99111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3" name="Altbilgi Yer Tutucusu 2"/>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4" name="Slayt Numarası Yer Tutucusu 3"/>
          <p:cNvSpPr>
            <a:spLocks noGrp="1"/>
          </p:cNvSpPr>
          <p:nvPr>
            <p:ph type="sldNum" sz="quarter" idx="12"/>
          </p:nvPr>
        </p:nvSpPr>
        <p:spPr>
          <a:xfrm>
            <a:off x="6457950" y="6356351"/>
            <a:ext cx="2057400" cy="365125"/>
          </a:xfrm>
          <a:prstGeom prst="rect">
            <a:avLst/>
          </a:prstGeom>
        </p:spPr>
        <p:txBody>
          <a:bodyPr/>
          <a:lstStyle/>
          <a:p>
            <a:fld id="{FE71EC46-CC2C-44EA-BC57-772987EA1751}" type="slidenum">
              <a:rPr lang="tr-TR" altLang="tr-TR" smtClean="0"/>
              <a:pPr/>
              <a:t>‹#›</a:t>
            </a:fld>
            <a:endParaRPr lang="tr-TR" altLang="tr-TR"/>
          </a:p>
        </p:txBody>
      </p:sp>
    </p:spTree>
    <p:extLst>
      <p:ext uri="{BB962C8B-B14F-4D97-AF65-F5344CB8AC3E}">
        <p14:creationId xmlns:p14="http://schemas.microsoft.com/office/powerpoint/2010/main" val="363446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7" name="Slayt Numarası Yer Tutucusu 6"/>
          <p:cNvSpPr>
            <a:spLocks noGrp="1"/>
          </p:cNvSpPr>
          <p:nvPr>
            <p:ph type="sldNum" sz="quarter" idx="12"/>
          </p:nvPr>
        </p:nvSpPr>
        <p:spPr>
          <a:xfrm>
            <a:off x="6457950" y="6356351"/>
            <a:ext cx="2057400" cy="365125"/>
          </a:xfrm>
          <a:prstGeom prst="rect">
            <a:avLst/>
          </a:prstGeom>
        </p:spPr>
        <p:txBody>
          <a:bodyPr/>
          <a:lstStyle/>
          <a:p>
            <a:fld id="{F1B910CB-EFCB-48C8-A58E-50221D8543DA}" type="slidenum">
              <a:rPr lang="tr-TR" altLang="tr-TR" smtClean="0"/>
              <a:pPr/>
              <a:t>‹#›</a:t>
            </a:fld>
            <a:endParaRPr lang="tr-TR" altLang="tr-TR"/>
          </a:p>
        </p:txBody>
      </p:sp>
    </p:spTree>
    <p:extLst>
      <p:ext uri="{BB962C8B-B14F-4D97-AF65-F5344CB8AC3E}">
        <p14:creationId xmlns:p14="http://schemas.microsoft.com/office/powerpoint/2010/main" val="273447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a:xfrm>
            <a:off x="628650" y="6356351"/>
            <a:ext cx="2057400" cy="365125"/>
          </a:xfrm>
          <a:prstGeom prst="rect">
            <a:avLst/>
          </a:prstGeom>
        </p:spPr>
        <p:txBody>
          <a:bodyPr/>
          <a:lstStyle/>
          <a:p>
            <a:endParaRPr lang="tr-TR" altLang="tr-T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endParaRPr lang="tr-TR" altLang="tr-TR"/>
          </a:p>
        </p:txBody>
      </p:sp>
      <p:sp>
        <p:nvSpPr>
          <p:cNvPr id="7" name="Slayt Numarası Yer Tutucusu 6"/>
          <p:cNvSpPr>
            <a:spLocks noGrp="1"/>
          </p:cNvSpPr>
          <p:nvPr>
            <p:ph type="sldNum" sz="quarter" idx="12"/>
          </p:nvPr>
        </p:nvSpPr>
        <p:spPr>
          <a:xfrm>
            <a:off x="6457950" y="6356351"/>
            <a:ext cx="2057400" cy="365125"/>
          </a:xfrm>
          <a:prstGeom prst="rect">
            <a:avLst/>
          </a:prstGeom>
        </p:spPr>
        <p:txBody>
          <a:bodyPr/>
          <a:lstStyle/>
          <a:p>
            <a:fld id="{B4F03DE6-5356-4331-A06A-68FE9D79F7C2}" type="slidenum">
              <a:rPr lang="tr-TR" altLang="tr-TR" smtClean="0"/>
              <a:pPr/>
              <a:t>‹#›</a:t>
            </a:fld>
            <a:endParaRPr lang="tr-TR" altLang="tr-TR"/>
          </a:p>
        </p:txBody>
      </p:sp>
    </p:spTree>
    <p:extLst>
      <p:ext uri="{BB962C8B-B14F-4D97-AF65-F5344CB8AC3E}">
        <p14:creationId xmlns:p14="http://schemas.microsoft.com/office/powerpoint/2010/main" val="292729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42257" y="76200"/>
            <a:ext cx="7886700" cy="473074"/>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628650" y="609600"/>
            <a:ext cx="7886700" cy="6095999"/>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888471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arnengineering.org/2013/08/three-phase-induction-motor-working-squirrel-cag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1663"/>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p:cNvSpPr>
            <a:spLocks noGrp="1" noChangeArrowheads="1"/>
          </p:cNvSpPr>
          <p:nvPr>
            <p:ph type="subTitle" idx="1"/>
          </p:nvPr>
        </p:nvSpPr>
        <p:spPr>
          <a:xfrm>
            <a:off x="2895600" y="2332831"/>
            <a:ext cx="6096000" cy="2286000"/>
          </a:xfrm>
        </p:spPr>
        <p:txBody>
          <a:bodyPr/>
          <a:lstStyle/>
          <a:p>
            <a:r>
              <a:rPr lang="af-ZA" sz="3200" b="1" dirty="0">
                <a:solidFill>
                  <a:schemeClr val="accent1">
                    <a:lumMod val="75000"/>
                  </a:schemeClr>
                </a:solidFill>
              </a:rPr>
              <a:t>MAK 308</a:t>
            </a:r>
            <a:endParaRPr lang="tr-TR" sz="3200" b="1" dirty="0">
              <a:solidFill>
                <a:schemeClr val="accent1">
                  <a:lumMod val="75000"/>
                </a:schemeClr>
              </a:solidFill>
            </a:endParaRPr>
          </a:p>
          <a:p>
            <a:r>
              <a:rPr lang="af-ZA" sz="3200" b="1" dirty="0">
                <a:solidFill>
                  <a:schemeClr val="accent1">
                    <a:lumMod val="75000"/>
                  </a:schemeClr>
                </a:solidFill>
              </a:rPr>
              <a:t>MAKİNA DİNAMİĞİ</a:t>
            </a:r>
            <a:endParaRPr lang="tr-TR" sz="3200" b="1" dirty="0">
              <a:solidFill>
                <a:schemeClr val="accent1">
                  <a:lumMod val="75000"/>
                </a:schemeClr>
              </a:solidFill>
            </a:endParaRPr>
          </a:p>
          <a:p>
            <a:r>
              <a:rPr lang="af-ZA" sz="2000" b="1" dirty="0">
                <a:solidFill>
                  <a:schemeClr val="accent1">
                    <a:lumMod val="75000"/>
                  </a:schemeClr>
                </a:solidFill>
              </a:rPr>
              <a:t>201</a:t>
            </a:r>
            <a:r>
              <a:rPr lang="tr-TR" sz="2000" b="1" dirty="0">
                <a:solidFill>
                  <a:schemeClr val="accent1">
                    <a:lumMod val="75000"/>
                  </a:schemeClr>
                </a:solidFill>
              </a:rPr>
              <a:t>8</a:t>
            </a:r>
            <a:r>
              <a:rPr lang="af-ZA" sz="2000" b="1" dirty="0">
                <a:solidFill>
                  <a:schemeClr val="accent1">
                    <a:lumMod val="75000"/>
                  </a:schemeClr>
                </a:solidFill>
              </a:rPr>
              <a:t>-201</a:t>
            </a:r>
            <a:r>
              <a:rPr lang="tr-TR" sz="2000" b="1" dirty="0">
                <a:solidFill>
                  <a:schemeClr val="accent1">
                    <a:lumMod val="75000"/>
                  </a:schemeClr>
                </a:solidFill>
              </a:rPr>
              <a:t>9</a:t>
            </a:r>
            <a:r>
              <a:rPr lang="af-ZA" sz="2000" b="1" dirty="0">
                <a:solidFill>
                  <a:schemeClr val="accent1">
                    <a:lumMod val="75000"/>
                  </a:schemeClr>
                </a:solidFill>
              </a:rPr>
              <a:t> Bahar</a:t>
            </a:r>
            <a:endParaRPr lang="tr-TR" sz="2000" b="1" dirty="0">
              <a:solidFill>
                <a:schemeClr val="accent1">
                  <a:lumMod val="75000"/>
                </a:schemeClr>
              </a:solidFill>
            </a:endParaRPr>
          </a:p>
          <a:p>
            <a:r>
              <a:rPr lang="tr-TR" sz="2000" b="1" i="1" dirty="0">
                <a:solidFill>
                  <a:schemeClr val="accent1">
                    <a:lumMod val="75000"/>
                  </a:schemeClr>
                </a:solidFill>
              </a:rPr>
              <a:t>Dr. Nurdan Bilgin</a:t>
            </a:r>
          </a:p>
        </p:txBody>
      </p:sp>
      <p:sp>
        <p:nvSpPr>
          <p:cNvPr id="4" name="Rectangle 8"/>
          <p:cNvSpPr txBox="1">
            <a:spLocks noChangeArrowheads="1"/>
          </p:cNvSpPr>
          <p:nvPr/>
        </p:nvSpPr>
        <p:spPr>
          <a:xfrm>
            <a:off x="2807804" y="5109282"/>
            <a:ext cx="6096000" cy="146252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tr-TR" sz="2000" dirty="0">
                <a:solidFill>
                  <a:schemeClr val="accent1">
                    <a:lumMod val="75000"/>
                  </a:schemeClr>
                </a:solidFill>
              </a:rPr>
              <a:t>Bu sunum, ders kitabına </a:t>
            </a:r>
            <a:r>
              <a:rPr lang="tr-TR" sz="2000">
                <a:solidFill>
                  <a:schemeClr val="accent1">
                    <a:lumMod val="75000"/>
                  </a:schemeClr>
                </a:solidFill>
              </a:rPr>
              <a:t>ek olarak </a:t>
            </a:r>
            <a:endParaRPr lang="tr-TR" sz="2000" dirty="0">
              <a:solidFill>
                <a:schemeClr val="accent1">
                  <a:lumMod val="75000"/>
                </a:schemeClr>
              </a:solidFill>
            </a:endParaRPr>
          </a:p>
          <a:p>
            <a:pPr fontAlgn="auto">
              <a:spcAft>
                <a:spcPts val="0"/>
              </a:spcAft>
            </a:pPr>
            <a:r>
              <a:rPr lang="tr-TR" sz="2000" b="1" dirty="0">
                <a:solidFill>
                  <a:schemeClr val="accent1">
                    <a:lumMod val="75000"/>
                  </a:schemeClr>
                </a:solidFill>
              </a:rPr>
              <a:t>Sayın Prof. Dr. Turgut Tümer’in</a:t>
            </a:r>
            <a:r>
              <a:rPr lang="tr-TR" sz="2000" dirty="0">
                <a:solidFill>
                  <a:schemeClr val="accent1">
                    <a:lumMod val="75000"/>
                  </a:schemeClr>
                </a:solidFill>
              </a:rPr>
              <a:t> </a:t>
            </a:r>
          </a:p>
          <a:p>
            <a:pPr fontAlgn="auto">
              <a:spcAft>
                <a:spcPts val="0"/>
              </a:spcAft>
            </a:pPr>
            <a:r>
              <a:rPr lang="tr-TR" sz="2000">
                <a:solidFill>
                  <a:schemeClr val="accent1">
                    <a:lumMod val="75000"/>
                  </a:schemeClr>
                </a:solidFill>
              </a:rPr>
              <a:t>Temel </a:t>
            </a:r>
            <a:r>
              <a:rPr lang="tr-TR" sz="2000" dirty="0">
                <a:solidFill>
                  <a:schemeClr val="accent1">
                    <a:lumMod val="75000"/>
                  </a:schemeClr>
                </a:solidFill>
              </a:rPr>
              <a:t>Makina Dinamiği </a:t>
            </a:r>
            <a:r>
              <a:rPr lang="tr-TR" sz="2000">
                <a:solidFill>
                  <a:schemeClr val="accent1">
                    <a:lumMod val="75000"/>
                  </a:schemeClr>
                </a:solidFill>
              </a:rPr>
              <a:t>Eğitimi Çalıştayında </a:t>
            </a:r>
            <a:r>
              <a:rPr lang="tr-TR" sz="2000" dirty="0">
                <a:solidFill>
                  <a:schemeClr val="accent1">
                    <a:lumMod val="75000"/>
                  </a:schemeClr>
                </a:solidFill>
              </a:rPr>
              <a:t>yaptığı </a:t>
            </a:r>
            <a:r>
              <a:rPr lang="tr-TR" sz="2000">
                <a:solidFill>
                  <a:schemeClr val="accent1">
                    <a:lumMod val="75000"/>
                  </a:schemeClr>
                </a:solidFill>
              </a:rPr>
              <a:t>sunumdan yararlanılarak hazırlanmıştır</a:t>
            </a:r>
            <a:r>
              <a:rPr lang="tr-TR" sz="2000" dirty="0">
                <a:solidFill>
                  <a:schemeClr val="accent1">
                    <a:lumMod val="75000"/>
                  </a:schemeClr>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a:t>Bilezikli (slip-ring</a:t>
            </a:r>
            <a:r>
              <a:rPr lang="tr-TR" sz="2000" dirty="0"/>
              <a:t>) Asenkron Motora Neden </a:t>
            </a:r>
            <a:r>
              <a:rPr lang="tr-TR" sz="2000"/>
              <a:t>İhtiyaç Duyulmuş</a:t>
            </a:r>
            <a:endParaRPr lang="tr-TR" sz="2000" dirty="0"/>
          </a:p>
        </p:txBody>
      </p:sp>
      <p:sp>
        <p:nvSpPr>
          <p:cNvPr id="3" name="İçerik Yer Tutucusu 2"/>
          <p:cNvSpPr>
            <a:spLocks noGrp="1"/>
          </p:cNvSpPr>
          <p:nvPr>
            <p:ph idx="1"/>
          </p:nvPr>
        </p:nvSpPr>
        <p:spPr/>
        <p:txBody>
          <a:bodyPr>
            <a:normAutofit fontScale="92500" lnSpcReduction="10000"/>
          </a:bodyPr>
          <a:lstStyle/>
          <a:p>
            <a:r>
              <a:rPr lang="tr-TR"/>
              <a:t>Bilezikli </a:t>
            </a:r>
            <a:r>
              <a:rPr lang="tr-TR" dirty="0"/>
              <a:t>rotor tipi asenkron motorun statoru </a:t>
            </a:r>
            <a:r>
              <a:rPr lang="tr-TR"/>
              <a:t>sincap kafesli </a:t>
            </a:r>
            <a:r>
              <a:rPr lang="tr-TR" dirty="0"/>
              <a:t>motorunki gibidir. </a:t>
            </a:r>
          </a:p>
          <a:p>
            <a:r>
              <a:rPr lang="tr-TR" dirty="0"/>
              <a:t>Rotor </a:t>
            </a:r>
            <a:r>
              <a:rPr lang="tr-TR"/>
              <a:t>ise sarımlıdır</a:t>
            </a:r>
            <a:r>
              <a:rPr lang="tr-TR" dirty="0"/>
              <a:t>. Ancak rotora ayrıca </a:t>
            </a:r>
            <a:r>
              <a:rPr lang="tr-TR"/>
              <a:t>akım verilmez. </a:t>
            </a:r>
            <a:endParaRPr lang="tr-TR" dirty="0"/>
          </a:p>
          <a:p>
            <a:r>
              <a:rPr lang="tr-TR" dirty="0"/>
              <a:t>Rotor </a:t>
            </a:r>
            <a:r>
              <a:rPr lang="tr-TR"/>
              <a:t>sarımının işlevi</a:t>
            </a:r>
            <a:r>
              <a:rPr lang="tr-TR" dirty="0"/>
              <a:t>, seri bir </a:t>
            </a:r>
            <a:r>
              <a:rPr lang="tr-TR"/>
              <a:t>direnç oluşturarak başlangıç </a:t>
            </a:r>
            <a:r>
              <a:rPr lang="tr-TR" dirty="0"/>
              <a:t>momentini </a:t>
            </a:r>
            <a:r>
              <a:rPr lang="tr-TR"/>
              <a:t>artırırken başlangıç akımını azaltmaktır</a:t>
            </a:r>
            <a:r>
              <a:rPr lang="tr-TR" dirty="0"/>
              <a:t>. </a:t>
            </a:r>
          </a:p>
          <a:p>
            <a:r>
              <a:rPr lang="tr-TR" dirty="0"/>
              <a:t>Bu direnç </a:t>
            </a:r>
            <a:r>
              <a:rPr lang="tr-TR"/>
              <a:t>motor yol aldıktan </a:t>
            </a:r>
            <a:r>
              <a:rPr lang="tr-TR" dirty="0"/>
              <a:t>sonra devreden çıkar ve </a:t>
            </a:r>
            <a:r>
              <a:rPr lang="tr-TR"/>
              <a:t>motor elektriksel olarak sincap kafesli </a:t>
            </a:r>
            <a:r>
              <a:rPr lang="tr-TR" dirty="0"/>
              <a:t>motor </a:t>
            </a:r>
            <a:r>
              <a:rPr lang="tr-TR"/>
              <a:t>görünümü alır</a:t>
            </a:r>
            <a:r>
              <a:rPr lang="tr-TR" dirty="0"/>
              <a:t>. </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sz="1400" dirty="0"/>
          </a:p>
          <a:p>
            <a:endParaRPr lang="tr-TR" sz="1400" dirty="0"/>
          </a:p>
          <a:p>
            <a:r>
              <a:rPr lang="tr-TR" sz="1400" dirty="0"/>
              <a:t>Referans: http</a:t>
            </a:r>
            <a:r>
              <a:rPr lang="tr-TR" sz="1400"/>
              <a:t>://www.allaboutcircuits.com/textbook/alternatingcurrent/chpt-13/wound-rotor-induction-motors</a:t>
            </a:r>
            <a:r>
              <a:rPr lang="tr-TR" sz="1400" dirty="0"/>
              <a:t>/</a:t>
            </a:r>
          </a:p>
          <a:p>
            <a:endParaRPr lang="tr-TR" sz="1400" dirty="0"/>
          </a:p>
        </p:txBody>
      </p:sp>
      <p:pic>
        <p:nvPicPr>
          <p:cNvPr id="4" name="Resim 3"/>
          <p:cNvPicPr>
            <a:picLocks noChangeAspect="1"/>
          </p:cNvPicPr>
          <p:nvPr/>
        </p:nvPicPr>
        <p:blipFill>
          <a:blip r:embed="rId2">
            <a:clrChange>
              <a:clrFrom>
                <a:srgbClr val="FFFFFF"/>
              </a:clrFrom>
              <a:clrTo>
                <a:srgbClr val="FFFFFF">
                  <a:alpha val="0"/>
                </a:srgbClr>
              </a:clrTo>
            </a:clrChange>
          </a:blip>
          <a:stretch>
            <a:fillRect/>
          </a:stretch>
        </p:blipFill>
        <p:spPr>
          <a:xfrm>
            <a:off x="1043608" y="2600908"/>
            <a:ext cx="6904884" cy="3600000"/>
          </a:xfrm>
          <a:prstGeom prst="rect">
            <a:avLst/>
          </a:prstGeom>
        </p:spPr>
      </p:pic>
    </p:spTree>
    <p:extLst>
      <p:ext uri="{BB962C8B-B14F-4D97-AF65-F5344CB8AC3E}">
        <p14:creationId xmlns:p14="http://schemas.microsoft.com/office/powerpoint/2010/main" val="184444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Asenkron Motorlar</a:t>
            </a:r>
            <a:endParaRPr lang="tr-TR" dirty="0"/>
          </a:p>
        </p:txBody>
      </p:sp>
      <p:sp>
        <p:nvSpPr>
          <p:cNvPr id="3" name="Content Placeholder 2"/>
          <p:cNvSpPr>
            <a:spLocks noGrp="1"/>
          </p:cNvSpPr>
          <p:nvPr>
            <p:ph idx="1"/>
          </p:nvPr>
        </p:nvSpPr>
        <p:spPr/>
        <p:txBody>
          <a:bodyPr/>
          <a:lstStyle/>
          <a:p>
            <a:r>
              <a:rPr lang="tr-TR" dirty="0"/>
              <a:t>Motor Yapısı </a:t>
            </a:r>
            <a:r>
              <a:rPr lang="tr-TR"/>
              <a:t>ve Tork-Hız </a:t>
            </a:r>
            <a:r>
              <a:rPr lang="tr-TR" dirty="0"/>
              <a:t>Karakteristiği</a:t>
            </a:r>
          </a:p>
          <a:p>
            <a:pPr lvl="1"/>
            <a:r>
              <a:rPr lang="en-US"/>
              <a:t>lndüksiyon motorlarında </a:t>
            </a:r>
            <a:r>
              <a:rPr lang="en-US" err="1"/>
              <a:t>armatüre</a:t>
            </a:r>
            <a:r>
              <a:rPr lang="en-US"/>
              <a:t> beslenen alternatif </a:t>
            </a:r>
            <a:r>
              <a:rPr lang="en-US" dirty="0" err="1"/>
              <a:t>akım</a:t>
            </a:r>
            <a:r>
              <a:rPr lang="en-US" dirty="0"/>
              <a:t> </a:t>
            </a:r>
            <a:r>
              <a:rPr lang="en-US"/>
              <a:t>rotor miline </a:t>
            </a:r>
            <a:r>
              <a:rPr lang="en-US" err="1"/>
              <a:t>dik</a:t>
            </a:r>
            <a:r>
              <a:rPr lang="en-US"/>
              <a:t> radyal yönlerde</a:t>
            </a:r>
            <a:r>
              <a:rPr lang="en-US" dirty="0"/>
              <a:t> </a:t>
            </a:r>
            <a:r>
              <a:rPr lang="en-US" dirty="0" err="1"/>
              <a:t>manyetik</a:t>
            </a:r>
            <a:r>
              <a:rPr lang="en-US" dirty="0"/>
              <a:t> </a:t>
            </a:r>
            <a:r>
              <a:rPr lang="en-US" err="1"/>
              <a:t>akı</a:t>
            </a:r>
            <a:r>
              <a:rPr lang="en-US"/>
              <a:t> oluşturur</a:t>
            </a:r>
            <a:r>
              <a:rPr lang="en-US" dirty="0"/>
              <a:t>. </a:t>
            </a:r>
            <a:endParaRPr lang="tr-TR" dirty="0"/>
          </a:p>
          <a:p>
            <a:pPr lvl="1"/>
            <a:r>
              <a:rPr lang="en-US" dirty="0"/>
              <a:t>Bu </a:t>
            </a:r>
            <a:r>
              <a:rPr lang="en-US" dirty="0" err="1"/>
              <a:t>manyetik</a:t>
            </a:r>
            <a:r>
              <a:rPr lang="en-US" dirty="0"/>
              <a:t> </a:t>
            </a:r>
            <a:r>
              <a:rPr lang="en-US" dirty="0" err="1"/>
              <a:t>akı</a:t>
            </a:r>
            <a:r>
              <a:rPr lang="en-US" dirty="0"/>
              <a:t> </a:t>
            </a:r>
            <a:r>
              <a:rPr lang="en-US" err="1"/>
              <a:t>etkisi</a:t>
            </a:r>
            <a:r>
              <a:rPr lang="en-US"/>
              <a:t> ile </a:t>
            </a:r>
            <a:r>
              <a:rPr lang="en-US" dirty="0"/>
              <a:t>stator-rotor </a:t>
            </a:r>
            <a:r>
              <a:rPr lang="en-US" dirty="0" err="1"/>
              <a:t>arasındaki</a:t>
            </a:r>
            <a:r>
              <a:rPr lang="en-US" dirty="0"/>
              <a:t> </a:t>
            </a:r>
            <a:r>
              <a:rPr lang="en-US" err="1"/>
              <a:t>kısa</a:t>
            </a:r>
            <a:r>
              <a:rPr lang="en-US"/>
              <a:t> boşluk </a:t>
            </a:r>
            <a:r>
              <a:rPr lang="en-US" dirty="0" err="1"/>
              <a:t>sayesinde</a:t>
            </a:r>
            <a:r>
              <a:rPr lang="en-US" dirty="0"/>
              <a:t> </a:t>
            </a:r>
            <a:r>
              <a:rPr lang="en-US" dirty="0" err="1"/>
              <a:t>transformatör</a:t>
            </a:r>
            <a:r>
              <a:rPr lang="en-US" dirty="0"/>
              <a:t> </a:t>
            </a:r>
            <a:r>
              <a:rPr lang="en-US" err="1"/>
              <a:t>mantığı</a:t>
            </a:r>
            <a:r>
              <a:rPr lang="en-US"/>
              <a:t> ile </a:t>
            </a:r>
            <a:r>
              <a:rPr lang="en-US" err="1"/>
              <a:t>meydana</a:t>
            </a:r>
            <a:r>
              <a:rPr lang="en-US"/>
              <a:t> gelen </a:t>
            </a:r>
            <a:r>
              <a:rPr lang="en-US" dirty="0" err="1"/>
              <a:t>indüksiyon</a:t>
            </a:r>
            <a:r>
              <a:rPr lang="en-US" dirty="0"/>
              <a:t> </a:t>
            </a:r>
            <a:r>
              <a:rPr lang="en-US" dirty="0" err="1"/>
              <a:t>etkisi</a:t>
            </a:r>
            <a:r>
              <a:rPr lang="en-US" dirty="0"/>
              <a:t> </a:t>
            </a:r>
            <a:r>
              <a:rPr lang="en-US"/>
              <a:t>rotor miline paralel </a:t>
            </a:r>
            <a:r>
              <a:rPr lang="en-US" dirty="0"/>
              <a:t>(</a:t>
            </a:r>
            <a:r>
              <a:rPr lang="en-US" dirty="0" err="1"/>
              <a:t>ya</a:t>
            </a:r>
            <a:r>
              <a:rPr lang="en-US" dirty="0"/>
              <a:t> da </a:t>
            </a:r>
            <a:r>
              <a:rPr lang="en-US" err="1"/>
              <a:t>hafıf</a:t>
            </a:r>
            <a:r>
              <a:rPr lang="en-US"/>
              <a:t> açılı</a:t>
            </a:r>
            <a:r>
              <a:rPr lang="en-US" dirty="0"/>
              <a:t>)</a:t>
            </a:r>
            <a:r>
              <a:rPr lang="en-US"/>
              <a:t> olan kapalı </a:t>
            </a:r>
            <a:r>
              <a:rPr lang="en-US" dirty="0" err="1"/>
              <a:t>devre</a:t>
            </a:r>
            <a:r>
              <a:rPr lang="en-US" dirty="0"/>
              <a:t> </a:t>
            </a:r>
            <a:r>
              <a:rPr lang="en-US"/>
              <a:t>rotor sarımlarında </a:t>
            </a:r>
            <a:r>
              <a:rPr lang="en-US" err="1"/>
              <a:t>akım</a:t>
            </a:r>
            <a:r>
              <a:rPr lang="en-US"/>
              <a:t> oluşturur</a:t>
            </a:r>
            <a:r>
              <a:rPr lang="en-US" dirty="0"/>
              <a:t>. </a:t>
            </a:r>
            <a:endParaRPr lang="tr-TR" dirty="0"/>
          </a:p>
          <a:p>
            <a:pPr lvl="1"/>
            <a:r>
              <a:rPr lang="en-US" dirty="0" err="1"/>
              <a:t>İndüksiyon</a:t>
            </a:r>
            <a:r>
              <a:rPr lang="en-US" dirty="0"/>
              <a:t> </a:t>
            </a:r>
            <a:r>
              <a:rPr lang="en-US" dirty="0" err="1"/>
              <a:t>neticesinde</a:t>
            </a:r>
            <a:r>
              <a:rPr lang="en-US" dirty="0"/>
              <a:t> </a:t>
            </a:r>
            <a:r>
              <a:rPr lang="en-US" dirty="0" err="1"/>
              <a:t>manyetik</a:t>
            </a:r>
            <a:r>
              <a:rPr lang="en-US" dirty="0"/>
              <a:t> </a:t>
            </a:r>
            <a:r>
              <a:rPr lang="en-US" dirty="0" err="1"/>
              <a:t>akıya</a:t>
            </a:r>
            <a:r>
              <a:rPr lang="en-US" dirty="0"/>
              <a:t> </a:t>
            </a:r>
            <a:r>
              <a:rPr lang="en-US" dirty="0" err="1"/>
              <a:t>ve</a:t>
            </a:r>
            <a:r>
              <a:rPr lang="en-US" dirty="0"/>
              <a:t> rotor </a:t>
            </a:r>
            <a:r>
              <a:rPr lang="en-US" dirty="0" err="1"/>
              <a:t>akımı</a:t>
            </a:r>
            <a:r>
              <a:rPr lang="en-US" dirty="0"/>
              <a:t> </a:t>
            </a:r>
            <a:r>
              <a:rPr lang="en-US" dirty="0" err="1"/>
              <a:t>yönüne</a:t>
            </a:r>
            <a:r>
              <a:rPr lang="en-US" dirty="0"/>
              <a:t> </a:t>
            </a:r>
            <a:r>
              <a:rPr lang="en-US" err="1"/>
              <a:t>dik</a:t>
            </a:r>
            <a:r>
              <a:rPr lang="en-US"/>
              <a:t> olacak şekilde </a:t>
            </a:r>
            <a:r>
              <a:rPr lang="en-US" dirty="0"/>
              <a:t>EMK </a:t>
            </a:r>
            <a:r>
              <a:rPr lang="en-US" err="1"/>
              <a:t>meydana</a:t>
            </a:r>
            <a:r>
              <a:rPr lang="en-US"/>
              <a:t> gelir </a:t>
            </a:r>
            <a:r>
              <a:rPr lang="en-US" dirty="0" err="1"/>
              <a:t>ve</a:t>
            </a:r>
            <a:r>
              <a:rPr lang="en-US" dirty="0"/>
              <a:t> </a:t>
            </a:r>
            <a:r>
              <a:rPr lang="en-US" err="1"/>
              <a:t>bu</a:t>
            </a:r>
            <a:r>
              <a:rPr lang="en-US"/>
              <a:t> kuvvetlerin </a:t>
            </a:r>
            <a:r>
              <a:rPr lang="en-US" dirty="0"/>
              <a:t>moment </a:t>
            </a:r>
            <a:r>
              <a:rPr lang="en-US" err="1"/>
              <a:t>etkisi</a:t>
            </a:r>
            <a:r>
              <a:rPr lang="en-US"/>
              <a:t> ile</a:t>
            </a:r>
            <a:r>
              <a:rPr lang="en-US" dirty="0"/>
              <a:t> rotor </a:t>
            </a:r>
            <a:r>
              <a:rPr lang="en-US" dirty="0" err="1"/>
              <a:t>döner</a:t>
            </a:r>
            <a:r>
              <a:rPr lang="en-US" dirty="0"/>
              <a:t>. </a:t>
            </a:r>
            <a:endParaRPr lang="tr-TR" dirty="0"/>
          </a:p>
          <a:p>
            <a:pPr lvl="1"/>
            <a:r>
              <a:rPr lang="en-US" err="1"/>
              <a:t>Indüksiyon</a:t>
            </a:r>
            <a:r>
              <a:rPr lang="en-US"/>
              <a:t> motorlarını </a:t>
            </a:r>
            <a:r>
              <a:rPr lang="en-US" dirty="0" err="1"/>
              <a:t>senkron</a:t>
            </a:r>
            <a:r>
              <a:rPr lang="en-US" dirty="0"/>
              <a:t> </a:t>
            </a:r>
            <a:r>
              <a:rPr lang="en-US"/>
              <a:t>AC motorlar ile DC motorlardan farklı kılan özellik</a:t>
            </a:r>
            <a:r>
              <a:rPr lang="tr-TR" dirty="0"/>
              <a:t>, </a:t>
            </a:r>
            <a:r>
              <a:rPr lang="en-US" err="1"/>
              <a:t>rotordaki</a:t>
            </a:r>
            <a:r>
              <a:rPr lang="en-US"/>
              <a:t> akımların </a:t>
            </a:r>
            <a:r>
              <a:rPr lang="en-US" dirty="0" err="1"/>
              <a:t>tamamen</a:t>
            </a:r>
            <a:r>
              <a:rPr lang="en-US" dirty="0"/>
              <a:t> </a:t>
            </a:r>
            <a:r>
              <a:rPr lang="en-US" err="1"/>
              <a:t>indüksiyon</a:t>
            </a:r>
            <a:r>
              <a:rPr lang="en-US"/>
              <a:t> ile oluşmasıdır</a:t>
            </a:r>
            <a:r>
              <a:rPr lang="en-US" dirty="0"/>
              <a:t>. </a:t>
            </a:r>
            <a:endParaRPr lang="tr-TR" dirty="0"/>
          </a:p>
          <a:p>
            <a:pPr lvl="1"/>
            <a:endParaRPr lang="tr-TR" dirty="0"/>
          </a:p>
        </p:txBody>
      </p:sp>
    </p:spTree>
    <p:extLst>
      <p:ext uri="{BB962C8B-B14F-4D97-AF65-F5344CB8AC3E}">
        <p14:creationId xmlns:p14="http://schemas.microsoft.com/office/powerpoint/2010/main" val="79605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Motor Yapısı </a:t>
            </a:r>
            <a:r>
              <a:rPr lang="tr-TR"/>
              <a:t>ve Tork-Hız </a:t>
            </a:r>
            <a:r>
              <a:rPr lang="tr-TR" dirty="0"/>
              <a:t>Karakteristiği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a:t>Elektrik </a:t>
                </a:r>
                <a:r>
                  <a:rPr lang="en-US" dirty="0" err="1"/>
                  <a:t>güç</a:t>
                </a:r>
                <a:r>
                  <a:rPr lang="en-US" dirty="0"/>
                  <a:t> </a:t>
                </a:r>
                <a:r>
                  <a:rPr lang="en-US" err="1"/>
                  <a:t>kaynağının</a:t>
                </a:r>
                <a:r>
                  <a:rPr lang="en-US"/>
                  <a:t> farklı uçla</a:t>
                </a:r>
                <a:r>
                  <a:rPr lang="tr-TR" dirty="0" err="1"/>
                  <a:t>rına</a:t>
                </a:r>
                <a:r>
                  <a:rPr lang="tr-TR" dirty="0"/>
                  <a:t> </a:t>
                </a:r>
                <a:r>
                  <a:rPr lang="tr-TR"/>
                  <a:t>ardışık olarak bağlı olan armatür sarımlarına alternatif akım beslendiği </a:t>
                </a:r>
                <a:r>
                  <a:rPr lang="tr-TR" dirty="0"/>
                  <a:t>için her sarımdaki manyetik </a:t>
                </a:r>
                <a:r>
                  <a:rPr lang="tr-TR"/>
                  <a:t>akının büyüklüğü </a:t>
                </a:r>
                <a:r>
                  <a:rPr lang="en-US" err="1"/>
                  <a:t>harmonik</a:t>
                </a:r>
                <a:r>
                  <a:rPr lang="en-US"/>
                  <a:t> </a:t>
                </a:r>
                <a:r>
                  <a:rPr lang="tr-TR"/>
                  <a:t>olarak sürekli </a:t>
                </a:r>
                <a:r>
                  <a:rPr lang="tr-TR" dirty="0"/>
                  <a:t>değişir.</a:t>
                </a:r>
              </a:p>
              <a:p>
                <a:r>
                  <a:rPr lang="en-US" dirty="0" err="1"/>
                  <a:t>Akının</a:t>
                </a:r>
                <a:r>
                  <a:rPr lang="en-US" dirty="0"/>
                  <a:t> </a:t>
                </a:r>
                <a:r>
                  <a:rPr lang="en-US" dirty="0" err="1"/>
                  <a:t>bu</a:t>
                </a:r>
                <a:r>
                  <a:rPr lang="en-US" dirty="0"/>
                  <a:t> </a:t>
                </a:r>
                <a:r>
                  <a:rPr lang="tr-TR"/>
                  <a:t>ş</a:t>
                </a:r>
                <a:r>
                  <a:rPr lang="en-US"/>
                  <a:t>ekilde </a:t>
                </a:r>
                <a:r>
                  <a:rPr lang="en-US" dirty="0"/>
                  <a:t>de</a:t>
                </a:r>
                <a:r>
                  <a:rPr lang="tr-TR" dirty="0" err="1"/>
                  <a:t>ği</a:t>
                </a:r>
                <a:r>
                  <a:rPr lang="en-US" dirty="0"/>
                  <a:t>ş</a:t>
                </a:r>
                <a:r>
                  <a:rPr lang="tr-TR"/>
                  <a:t>imi nedeniyle </a:t>
                </a:r>
                <a:r>
                  <a:rPr lang="tr-TR" dirty="0"/>
                  <a:t>dönen </a:t>
                </a:r>
                <a:r>
                  <a:rPr lang="tr-TR"/>
                  <a:t>manyetik alan oluşur</a:t>
                </a:r>
                <a:r>
                  <a:rPr lang="tr-TR" dirty="0"/>
                  <a:t>.</a:t>
                </a:r>
              </a:p>
              <a:p>
                <a:r>
                  <a:rPr lang="tr-TR" dirty="0"/>
                  <a:t>Bu durum </a:t>
                </a:r>
                <a:r>
                  <a:rPr lang="tr-TR"/>
                  <a:t>manyetik alanın dönme hızı </a:t>
                </a:r>
                <a:r>
                  <a:rPr lang="tr-TR" dirty="0"/>
                  <a:t>yani </a:t>
                </a:r>
                <a:r>
                  <a:rPr lang="tr-TR"/>
                  <a:t>senkron hız olarak adlandırılır</a:t>
                </a:r>
                <a:r>
                  <a:rPr lang="tr-TR" dirty="0"/>
                  <a:t>.</a:t>
                </a: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tr-TR" b="0" i="1" dirty="0" smtClean="0">
                              <a:latin typeface="Cambria Math" panose="02040503050406030204" pitchFamily="18" charset="0"/>
                            </a:rPr>
                            <m:t>𝑛</m:t>
                          </m:r>
                        </m:e>
                        <m:sub>
                          <m:r>
                            <a:rPr lang="tr-TR" b="0" i="1" dirty="0" smtClean="0">
                              <a:latin typeface="Cambria Math" panose="02040503050406030204" pitchFamily="18" charset="0"/>
                            </a:rPr>
                            <m:t>𝑠</m:t>
                          </m:r>
                        </m:sub>
                      </m:sSub>
                      <m:r>
                        <a:rPr lang="en-US" i="1" dirty="0" smtClean="0">
                          <a:latin typeface="Cambria Math" panose="02040503050406030204" pitchFamily="18" charset="0"/>
                        </a:rPr>
                        <m:t> = 120∗</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oMath>
                  </m:oMathPara>
                </a14:m>
                <a:endParaRPr lang="tr-TR" dirty="0"/>
              </a:p>
              <a:p>
                <a:r>
                  <a:rPr lang="tr-TR" dirty="0"/>
                  <a:t>Burada </a:t>
                </a:r>
              </a:p>
              <a:p>
                <a:pPr lvl="1"/>
                <a:r>
                  <a:rPr lang="tr-TR" dirty="0"/>
                  <a:t>f: şebeke frekansı </a:t>
                </a:r>
                <a:r>
                  <a:rPr lang="tr-TR"/>
                  <a:t>(Hz) </a:t>
                </a:r>
                <a:r>
                  <a:rPr lang="tr-TR" dirty="0"/>
                  <a:t>- Türkiye’de </a:t>
                </a:r>
                <a:r>
                  <a:rPr lang="tr-TR"/>
                  <a:t>50 Hz </a:t>
                </a:r>
                <a:endParaRPr lang="tr-TR" dirty="0"/>
              </a:p>
              <a:p>
                <a:pPr lvl="1"/>
                <a:r>
                  <a:rPr lang="tr-TR" dirty="0"/>
                  <a:t>p: motordaki kutup sayısı (</a:t>
                </a:r>
                <a:r>
                  <a:rPr lang="tr-TR"/>
                  <a:t>2 kutuplu</a:t>
                </a:r>
                <a:r>
                  <a:rPr lang="tr-TR" dirty="0"/>
                  <a:t>: 3000 d/</a:t>
                </a:r>
                <a:r>
                  <a:rPr lang="tr-TR" dirty="0" err="1"/>
                  <a:t>dak</a:t>
                </a:r>
                <a:r>
                  <a:rPr lang="tr-TR" dirty="0"/>
                  <a:t>; </a:t>
                </a:r>
                <a:r>
                  <a:rPr lang="tr-TR"/>
                  <a:t>4 kutuplu</a:t>
                </a:r>
                <a:r>
                  <a:rPr lang="tr-TR" dirty="0"/>
                  <a:t>: 1500 d/</a:t>
                </a:r>
                <a:r>
                  <a:rPr lang="tr-TR" dirty="0" err="1"/>
                  <a:t>dak</a:t>
                </a:r>
                <a:r>
                  <a:rPr lang="tr-TR" dirty="0"/>
                  <a:t>)</a:t>
                </a:r>
              </a:p>
              <a:p>
                <a:r>
                  <a:rPr lang="tr-TR" dirty="0"/>
                  <a:t>İ</a:t>
                </a:r>
                <a:r>
                  <a:rPr lang="en-US" dirty="0" err="1"/>
                  <a:t>nd</a:t>
                </a:r>
                <a:r>
                  <a:rPr lang="tr-TR" dirty="0"/>
                  <a:t>ü</a:t>
                </a:r>
                <a:r>
                  <a:rPr lang="en-US" dirty="0" err="1"/>
                  <a:t>ks</a:t>
                </a:r>
                <a:r>
                  <a:rPr lang="tr-TR" dirty="0"/>
                  <a:t>i</a:t>
                </a:r>
                <a:r>
                  <a:rPr lang="en-US" dirty="0"/>
                  <a:t>y</a:t>
                </a:r>
                <a:r>
                  <a:rPr lang="tr-TR" dirty="0"/>
                  <a:t>o</a:t>
                </a:r>
                <a:r>
                  <a:rPr lang="en-US" dirty="0"/>
                  <a:t>n </a:t>
                </a:r>
                <a:r>
                  <a:rPr lang="en-US" dirty="0" err="1"/>
                  <a:t>nede</a:t>
                </a:r>
                <a:r>
                  <a:rPr lang="tr-TR" err="1"/>
                  <a:t>ni</a:t>
                </a:r>
                <a:r>
                  <a:rPr lang="tr-TR"/>
                  <a:t> ile rotorda o</a:t>
                </a:r>
                <a:r>
                  <a:rPr lang="en-US"/>
                  <a:t>luşan </a:t>
                </a:r>
                <a:r>
                  <a:rPr lang="en-US" dirty="0" err="1"/>
                  <a:t>akımın</a:t>
                </a:r>
                <a:r>
                  <a:rPr lang="en-US"/>
                  <a:t> </a:t>
                </a:r>
                <a:r>
                  <a:rPr lang="tr-TR"/>
                  <a:t>o</a:t>
                </a:r>
                <a:r>
                  <a:rPr lang="en-US"/>
                  <a:t>luş</a:t>
                </a:r>
                <a:r>
                  <a:rPr lang="tr-TR" dirty="0"/>
                  <a:t>tur</a:t>
                </a:r>
                <a:r>
                  <a:rPr lang="en-US" dirty="0" err="1"/>
                  <a:t>duğu</a:t>
                </a:r>
                <a:r>
                  <a:rPr lang="en-US" dirty="0"/>
                  <a:t> </a:t>
                </a:r>
                <a:r>
                  <a:rPr lang="en-US" err="1"/>
                  <a:t>manyetik</a:t>
                </a:r>
                <a:r>
                  <a:rPr lang="en-US"/>
                  <a:t> alan </a:t>
                </a:r>
                <a:r>
                  <a:rPr lang="en-US" dirty="0"/>
                  <a:t>stator </a:t>
                </a:r>
                <a:r>
                  <a:rPr lang="en-US" err="1"/>
                  <a:t>manyetik</a:t>
                </a:r>
                <a:r>
                  <a:rPr lang="en-US"/>
                  <a:t> alanından </a:t>
                </a:r>
                <a:r>
                  <a:rPr lang="en-US" dirty="0" err="1"/>
                  <a:t>daha</a:t>
                </a:r>
                <a:r>
                  <a:rPr lang="en-US" dirty="0"/>
                  <a:t> </a:t>
                </a:r>
                <a:r>
                  <a:rPr lang="en-US" dirty="0" err="1"/>
                  <a:t>ya</a:t>
                </a:r>
                <a:r>
                  <a:rPr lang="tr-TR" dirty="0"/>
                  <a:t>v</a:t>
                </a:r>
                <a:r>
                  <a:rPr lang="en-US" dirty="0"/>
                  <a:t>a</a:t>
                </a:r>
                <a:r>
                  <a:rPr lang="tr-TR"/>
                  <a:t>ş</a:t>
                </a:r>
                <a:r>
                  <a:rPr lang="en-US"/>
                  <a:t> </a:t>
                </a:r>
                <a:r>
                  <a:rPr lang="tr-TR"/>
                  <a:t>o</a:t>
                </a:r>
                <a:r>
                  <a:rPr lang="en-US"/>
                  <a:t>lur</a:t>
                </a:r>
                <a:r>
                  <a:rPr lang="tr-TR" dirty="0"/>
                  <a:t>.</a:t>
                </a:r>
                <a:r>
                  <a:rPr lang="en-US" dirty="0"/>
                  <a:t> </a:t>
                </a:r>
                <a:r>
                  <a:rPr lang="tr-TR" dirty="0"/>
                  <a:t>B</a:t>
                </a:r>
                <a:r>
                  <a:rPr lang="en-US"/>
                  <a:t>u nedenle rotor hızı</a:t>
                </a:r>
                <a:r>
                  <a:rPr lang="en-US" dirty="0"/>
                  <a:t> </a:t>
                </a:r>
                <a:br>
                  <a:rPr lang="en-US" dirty="0"/>
                </a:br>
                <a:r>
                  <a:rPr lang="en-US" err="1"/>
                  <a:t>Senkron</a:t>
                </a:r>
                <a:r>
                  <a:rPr lang="en-US"/>
                  <a:t> hızdan </a:t>
                </a:r>
                <a:r>
                  <a:rPr lang="en-US" err="1"/>
                  <a:t>düşük</a:t>
                </a:r>
                <a:r>
                  <a:rPr lang="en-US"/>
                  <a:t> olur</a:t>
                </a:r>
                <a:r>
                  <a:rPr lang="en-US" dirty="0"/>
                  <a:t>. </a:t>
                </a:r>
                <a:endParaRPr lang="tr-TR" dirty="0"/>
              </a:p>
              <a:p>
                <a:pPr lvl="1"/>
                <a:r>
                  <a:rPr lang="en-US" err="1"/>
                  <a:t>Asenkron</a:t>
                </a:r>
                <a:r>
                  <a:rPr lang="en-US"/>
                  <a:t> motorlarda rotor hızı </a:t>
                </a:r>
                <a:r>
                  <a:rPr lang="en-US" dirty="0"/>
                  <a:t>(n</a:t>
                </a:r>
                <a:r>
                  <a:rPr lang="en-US"/>
                  <a:t>) </a:t>
                </a:r>
                <a:r>
                  <a:rPr lang="tr-TR"/>
                  <a:t> ile</a:t>
                </a:r>
                <a:endParaRPr lang="tr-TR" dirty="0"/>
              </a:p>
              <a:p>
                <a:pPr lvl="1"/>
                <a:r>
                  <a:rPr lang="tr-TR" dirty="0"/>
                  <a:t>m</a:t>
                </a:r>
                <a:r>
                  <a:rPr lang="en-US" dirty="0" err="1"/>
                  <a:t>anyet</a:t>
                </a:r>
                <a:r>
                  <a:rPr lang="tr-TR" dirty="0"/>
                  <a:t>i</a:t>
                </a:r>
                <a:r>
                  <a:rPr lang="en-US"/>
                  <a:t>k alan </a:t>
                </a:r>
                <a:r>
                  <a:rPr lang="en-US" dirty="0"/>
                  <a:t>d</a:t>
                </a:r>
                <a:r>
                  <a:rPr lang="tr-TR" dirty="0"/>
                  <a:t>ö</a:t>
                </a:r>
                <a:r>
                  <a:rPr lang="en-US" err="1"/>
                  <a:t>nme</a:t>
                </a:r>
                <a:r>
                  <a:rPr lang="en-US"/>
                  <a:t> hızı </a:t>
                </a:r>
                <a:r>
                  <a:rPr lang="en-US" dirty="0"/>
                  <a:t>(</a:t>
                </a:r>
                <a14:m>
                  <m:oMath xmlns:m="http://schemas.openxmlformats.org/officeDocument/2006/math">
                    <m:sSub>
                      <m:sSubPr>
                        <m:ctrlPr>
                          <a:rPr lang="en-US"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𝑠</m:t>
                        </m:r>
                      </m:sub>
                    </m:sSub>
                  </m:oMath>
                </a14:m>
                <a:r>
                  <a:rPr lang="en-US" dirty="0"/>
                  <a:t>)</a:t>
                </a:r>
                <a:endParaRPr lang="tr-TR" dirty="0"/>
              </a:p>
              <a:p>
                <a:r>
                  <a:rPr lang="tr-TR"/>
                  <a:t>Manyetik alan hızı ile rotor hızı arasındaki </a:t>
                </a:r>
                <a:r>
                  <a:rPr lang="en-US" sz="2000">
                    <a:solidFill>
                      <a:schemeClr val="accent1">
                        <a:lumMod val="75000"/>
                      </a:schemeClr>
                    </a:solidFill>
                  </a:rPr>
                  <a:t>bağıl hıza </a:t>
                </a:r>
                <a:r>
                  <a:rPr lang="en-US" sz="2000" dirty="0">
                    <a:solidFill>
                      <a:schemeClr val="accent1">
                        <a:lumMod val="75000"/>
                      </a:schemeClr>
                    </a:solidFill>
                  </a:rPr>
                  <a:t>(</a:t>
                </a:r>
                <a14:m>
                  <m:oMath xmlns:m="http://schemas.openxmlformats.org/officeDocument/2006/math">
                    <m:sSub>
                      <m:sSubPr>
                        <m:ctrlPr>
                          <a:rPr lang="en-US"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𝑠</m:t>
                        </m:r>
                      </m:sub>
                    </m:sSub>
                    <m:r>
                      <a:rPr lang="tr-TR" b="0" i="1" smtClean="0">
                        <a:latin typeface="Cambria Math" panose="02040503050406030204" pitchFamily="18" charset="0"/>
                      </a:rPr>
                      <m:t>−</m:t>
                    </m:r>
                    <m:r>
                      <a:rPr lang="tr-TR" b="0" i="1" smtClean="0">
                        <a:latin typeface="Cambria Math" panose="02040503050406030204" pitchFamily="18" charset="0"/>
                      </a:rPr>
                      <m:t>𝑛</m:t>
                    </m:r>
                  </m:oMath>
                </a14:m>
                <a:r>
                  <a:rPr lang="en-US" sz="2000" dirty="0">
                    <a:solidFill>
                      <a:schemeClr val="accent1">
                        <a:lumMod val="75000"/>
                      </a:schemeClr>
                    </a:solidFill>
                  </a:rPr>
                  <a:t>) </a:t>
                </a:r>
                <a:r>
                  <a:rPr lang="en-US" sz="2000" err="1">
                    <a:solidFill>
                      <a:schemeClr val="accent1">
                        <a:lumMod val="75000"/>
                      </a:schemeClr>
                    </a:solidFill>
                  </a:rPr>
                  <a:t>kayma</a:t>
                </a:r>
                <a:r>
                  <a:rPr lang="en-US" sz="2000">
                    <a:solidFill>
                      <a:schemeClr val="accent1">
                        <a:lumMod val="75000"/>
                      </a:schemeClr>
                    </a:solidFill>
                  </a:rPr>
                  <a:t> hızı </a:t>
                </a:r>
                <a:r>
                  <a:rPr lang="en-US" sz="2000" dirty="0">
                    <a:solidFill>
                      <a:schemeClr val="accent1">
                        <a:lumMod val="75000"/>
                      </a:schemeClr>
                    </a:solidFill>
                  </a:rPr>
                  <a:t>(</a:t>
                </a:r>
                <a:r>
                  <a:rPr lang="en-US" sz="2000" dirty="0" err="1">
                    <a:solidFill>
                      <a:schemeClr val="accent1">
                        <a:lumMod val="75000"/>
                      </a:schemeClr>
                    </a:solidFill>
                  </a:rPr>
                  <a:t>İng</a:t>
                </a:r>
                <a:r>
                  <a:rPr lang="en-US" sz="2000">
                    <a:solidFill>
                      <a:schemeClr val="accent1">
                        <a:lumMod val="75000"/>
                      </a:schemeClr>
                    </a:solidFill>
                  </a:rPr>
                  <a:t>. slip </a:t>
                </a:r>
                <a:r>
                  <a:rPr lang="en-US" sz="2000" dirty="0">
                    <a:solidFill>
                      <a:schemeClr val="accent1">
                        <a:lumMod val="75000"/>
                      </a:schemeClr>
                    </a:solidFill>
                  </a:rPr>
                  <a:t>speed) </a:t>
                </a:r>
                <a:r>
                  <a:rPr lang="en-US" sz="2000">
                    <a:solidFill>
                      <a:schemeClr val="accent1">
                        <a:lumMod val="75000"/>
                      </a:schemeClr>
                    </a:solidFill>
                  </a:rPr>
                  <a:t>den</a:t>
                </a:r>
                <a:r>
                  <a:rPr lang="tr-TR" sz="2000">
                    <a:solidFill>
                      <a:schemeClr val="accent1">
                        <a:lumMod val="75000"/>
                      </a:schemeClr>
                    </a:solidFill>
                  </a:rPr>
                  <a:t>ilmektedir</a:t>
                </a:r>
                <a:r>
                  <a:rPr lang="tr-TR" sz="2000" dirty="0">
                    <a:solidFill>
                      <a:schemeClr val="accent1">
                        <a:lumMod val="75000"/>
                      </a:schemeClr>
                    </a:solidFill>
                  </a:rPr>
                  <a:t>.</a:t>
                </a:r>
              </a:p>
              <a:p>
                <a:r>
                  <a:rPr lang="en-US" sz="2000" err="1">
                    <a:solidFill>
                      <a:schemeClr val="accent1">
                        <a:lumMod val="75000"/>
                      </a:schemeClr>
                    </a:solidFill>
                  </a:rPr>
                  <a:t>Kayma</a:t>
                </a:r>
                <a:r>
                  <a:rPr lang="en-US" sz="2000">
                    <a:solidFill>
                      <a:schemeClr val="accent1">
                        <a:lumMod val="75000"/>
                      </a:schemeClr>
                    </a:solidFill>
                  </a:rPr>
                  <a:t> hızından farklı o</a:t>
                </a:r>
                <a:r>
                  <a:rPr lang="tr-TR" sz="2000">
                    <a:solidFill>
                      <a:schemeClr val="accent1">
                        <a:lumMod val="75000"/>
                      </a:schemeClr>
                    </a:solidFill>
                  </a:rPr>
                  <a:t>l</a:t>
                </a:r>
                <a:r>
                  <a:rPr lang="en-US" sz="2000">
                    <a:solidFill>
                      <a:schemeClr val="accent1">
                        <a:lumMod val="75000"/>
                      </a:schemeClr>
                    </a:solidFill>
                  </a:rPr>
                  <a:t>arak birimsizleştirilmiş </a:t>
                </a:r>
                <a:r>
                  <a:rPr lang="en-US" sz="2000" dirty="0" err="1">
                    <a:solidFill>
                      <a:schemeClr val="accent1">
                        <a:lumMod val="75000"/>
                      </a:schemeClr>
                    </a:solidFill>
                  </a:rPr>
                  <a:t>kayma</a:t>
                </a:r>
                <a:r>
                  <a:rPr lang="en-US" sz="2000" dirty="0">
                    <a:solidFill>
                      <a:schemeClr val="accent1">
                        <a:lumMod val="75000"/>
                      </a:schemeClr>
                    </a:solidFill>
                  </a:rPr>
                  <a:t> </a:t>
                </a:r>
                <a:r>
                  <a:rPr lang="en-US" sz="2000" dirty="0" err="1">
                    <a:solidFill>
                      <a:schemeClr val="accent1">
                        <a:lumMod val="75000"/>
                      </a:schemeClr>
                    </a:solidFill>
                  </a:rPr>
                  <a:t>değeri</a:t>
                </a:r>
                <a:r>
                  <a:rPr lang="en-US" sz="2000" dirty="0">
                    <a:solidFill>
                      <a:schemeClr val="accent1">
                        <a:lumMod val="75000"/>
                      </a:schemeClr>
                    </a:solidFill>
                  </a:rPr>
                  <a:t> </a:t>
                </a:r>
                <a:r>
                  <a:rPr lang="en-US" sz="2000" dirty="0" err="1">
                    <a:solidFill>
                      <a:schemeClr val="accent1">
                        <a:lumMod val="75000"/>
                      </a:schemeClr>
                    </a:solidFill>
                  </a:rPr>
                  <a:t>ise</a:t>
                </a:r>
                <a:r>
                  <a:rPr lang="en-US" sz="2000" dirty="0">
                    <a:solidFill>
                      <a:schemeClr val="accent1">
                        <a:lumMod val="75000"/>
                      </a:schemeClr>
                    </a:solidFill>
                  </a:rPr>
                  <a:t> </a:t>
                </a:r>
                <a:endParaRPr lang="tr-TR" sz="2000" dirty="0">
                  <a:solidFill>
                    <a:schemeClr val="accent1">
                      <a:lumMod val="75000"/>
                    </a:schemeClr>
                  </a:solidFill>
                </a:endParaRPr>
              </a:p>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𝑠</m:t>
                      </m:r>
                      <m:r>
                        <a:rPr lang="tr-TR" b="0" i="1" smtClean="0">
                          <a:latin typeface="Cambria Math" panose="02040503050406030204" pitchFamily="18" charset="0"/>
                        </a:rPr>
                        <m:t>=</m:t>
                      </m:r>
                      <m:r>
                        <m:rPr>
                          <m:nor/>
                        </m:rPr>
                        <a:rPr lang="en-US" dirty="0"/>
                        <m:t>(</m:t>
                      </m:r>
                      <m:sSub>
                        <m:sSubPr>
                          <m:ctrlPr>
                            <a:rPr lang="en-US"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𝑠</m:t>
                          </m:r>
                        </m:sub>
                      </m:sSub>
                      <m:r>
                        <a:rPr lang="tr-TR" i="1">
                          <a:latin typeface="Cambria Math" panose="02040503050406030204" pitchFamily="18" charset="0"/>
                        </a:rPr>
                        <m:t>−</m:t>
                      </m:r>
                      <m:r>
                        <a:rPr lang="tr-TR" i="1">
                          <a:latin typeface="Cambria Math" panose="02040503050406030204" pitchFamily="18" charset="0"/>
                        </a:rPr>
                        <m:t>𝑛</m:t>
                      </m:r>
                      <m:r>
                        <m:rPr>
                          <m:nor/>
                        </m:rPr>
                        <a:rPr lang="en-US" dirty="0"/>
                        <m:t>)</m:t>
                      </m:r>
                      <m:r>
                        <m:rPr>
                          <m:nor/>
                        </m:rPr>
                        <a:rPr lang="tr-TR" b="0" i="0" dirty="0" smtClean="0"/>
                        <m:t>/</m:t>
                      </m:r>
                      <m:sSub>
                        <m:sSubPr>
                          <m:ctrlPr>
                            <a:rPr lang="en-US"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𝑠</m:t>
                          </m:r>
                        </m:sub>
                      </m:sSub>
                    </m:oMath>
                  </m:oMathPara>
                </a14:m>
                <a:r>
                  <a:rPr lang="en-US" dirty="0"/>
                  <a:t/>
                </a:r>
                <a:br>
                  <a:rPr lang="en-US" dirty="0"/>
                </a:br>
                <a:r>
                  <a:rPr lang="tr-TR"/>
                  <a:t>   </a:t>
                </a:r>
                <a:r>
                  <a:rPr lang="en-US"/>
                  <a:t>şeklinde tanımlanır </a:t>
                </a:r>
                <a:r>
                  <a:rPr lang="en-US" err="1"/>
                  <a:t>ve</a:t>
                </a:r>
                <a:r>
                  <a:rPr lang="en-US"/>
                  <a:t> çoğunlukla </a:t>
                </a:r>
                <a:r>
                  <a:rPr lang="en-US" dirty="0"/>
                  <a:t>% </a:t>
                </a:r>
                <a:r>
                  <a:rPr lang="en-US" err="1"/>
                  <a:t>değeri</a:t>
                </a:r>
                <a:r>
                  <a:rPr lang="en-US"/>
                  <a:t> ile </a:t>
                </a:r>
                <a:r>
                  <a:rPr lang="en-US" err="1"/>
                  <a:t>ifade</a:t>
                </a:r>
                <a:r>
                  <a:rPr lang="en-US"/>
                  <a:t> edilir</a:t>
                </a:r>
                <a:r>
                  <a:rPr lang="en-US" dirty="0"/>
                  <a:t>. </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1" t="-1400" b="-1200"/>
                </a:stretch>
              </a:blipFill>
            </p:spPr>
            <p:txBody>
              <a:bodyPr/>
              <a:lstStyle/>
              <a:p>
                <a:r>
                  <a:rPr lang="tr-TR">
                    <a:noFill/>
                  </a:rPr>
                  <a:t> </a:t>
                </a:r>
              </a:p>
            </p:txBody>
          </p:sp>
        </mc:Fallback>
      </mc:AlternateContent>
    </p:spTree>
    <p:extLst>
      <p:ext uri="{BB962C8B-B14F-4D97-AF65-F5344CB8AC3E}">
        <p14:creationId xmlns:p14="http://schemas.microsoft.com/office/powerpoint/2010/main" val="419760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Motor Yapısı ve </a:t>
            </a:r>
            <a:r>
              <a:rPr lang="tr-TR" dirty="0" err="1"/>
              <a:t>Tork</a:t>
            </a:r>
            <a:r>
              <a:rPr lang="tr-TR" dirty="0"/>
              <a:t> </a:t>
            </a:r>
            <a:r>
              <a:rPr lang="tr-TR"/>
              <a:t>- Hız </a:t>
            </a:r>
            <a:r>
              <a:rPr lang="tr-TR" dirty="0"/>
              <a:t>Karakteristiği</a:t>
            </a:r>
          </a:p>
        </p:txBody>
      </p:sp>
      <p:sp>
        <p:nvSpPr>
          <p:cNvPr id="3" name="İçerik Yer Tutucusu 2"/>
          <p:cNvSpPr>
            <a:spLocks noGrp="1"/>
          </p:cNvSpPr>
          <p:nvPr>
            <p:ph idx="1"/>
          </p:nvPr>
        </p:nvSpPr>
        <p:spPr/>
        <p:txBody>
          <a:bodyPr>
            <a:normAutofit fontScale="92500"/>
          </a:bodyPr>
          <a:lstStyle/>
          <a:p>
            <a:r>
              <a:rPr lang="tr-TR" dirty="0"/>
              <a:t>Aşağıdaki şekilde bir indüksiyon motorunun sabit voltaj ve </a:t>
            </a:r>
            <a:r>
              <a:rPr lang="tr-TR" dirty="0" err="1"/>
              <a:t>frekanş</a:t>
            </a:r>
            <a:r>
              <a:rPr lang="tr-TR" dirty="0"/>
              <a:t> beslemesi durumunda tipik </a:t>
            </a:r>
            <a:r>
              <a:rPr lang="tr-TR" dirty="0" err="1"/>
              <a:t>tork</a:t>
            </a:r>
            <a:r>
              <a:rPr lang="tr-TR" dirty="0"/>
              <a:t> hız değişimi gösterilmektedir. </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Kayma hızının düşük </a:t>
            </a:r>
            <a:r>
              <a:rPr lang="tr-TR" dirty="0" err="1"/>
              <a:t>oldugu</a:t>
            </a:r>
            <a:r>
              <a:rPr lang="tr-TR" dirty="0"/>
              <a:t>, yani rotorun senkron hızına yakın </a:t>
            </a:r>
            <a:br>
              <a:rPr lang="tr-TR" dirty="0"/>
            </a:br>
            <a:r>
              <a:rPr lang="tr-TR" dirty="0"/>
              <a:t>hızda döndüğü durumda armatürde meydana gelen manyetik akı genliği sabittir ve rotora etkiyen EMK ve dolayısıyla </a:t>
            </a:r>
            <a:r>
              <a:rPr lang="tr-TR" dirty="0" err="1"/>
              <a:t>tork</a:t>
            </a:r>
            <a:r>
              <a:rPr lang="tr-TR" dirty="0"/>
              <a:t>, kayma hızı ile yaklaşık olarak </a:t>
            </a:r>
            <a:r>
              <a:rPr lang="tr-TR" dirty="0" err="1"/>
              <a:t>dogru</a:t>
            </a:r>
            <a:r>
              <a:rPr lang="tr-TR" dirty="0"/>
              <a:t> orantıdır. Bu bölgeye kararlı bölge adı verilir.</a:t>
            </a:r>
          </a:p>
          <a:p>
            <a:r>
              <a:rPr lang="tr-TR" dirty="0"/>
              <a:t>Düşük hızlarda rotorda indüklenen akım yüksek olur ve yüksek EMK meydana gelir. Şekilde kararsız bölge olarak gösterilen bölgede bir noktada devrilme momenti (</a:t>
            </a:r>
            <a:r>
              <a:rPr lang="tr-TR" dirty="0" err="1"/>
              <a:t>pull-out</a:t>
            </a:r>
            <a:r>
              <a:rPr lang="tr-TR" dirty="0"/>
              <a:t> ya da </a:t>
            </a:r>
            <a:r>
              <a:rPr lang="tr-TR" dirty="0" err="1"/>
              <a:t>breakdown</a:t>
            </a:r>
            <a:r>
              <a:rPr lang="tr-TR" dirty="0"/>
              <a:t> </a:t>
            </a:r>
            <a:r>
              <a:rPr lang="tr-TR" dirty="0" err="1"/>
              <a:t>torque</a:t>
            </a:r>
            <a:r>
              <a:rPr lang="tr-TR" dirty="0"/>
              <a:t>) denilen yerel maksimum </a:t>
            </a:r>
            <a:r>
              <a:rPr lang="tr-TR" dirty="0" err="1"/>
              <a:t>tork</a:t>
            </a:r>
            <a:r>
              <a:rPr lang="tr-TR" dirty="0"/>
              <a:t> değeri </a:t>
            </a:r>
            <a:r>
              <a:rPr lang="tr-TR" dirty="0" err="1"/>
              <a:t>T</a:t>
            </a:r>
            <a:r>
              <a:rPr lang="tr-TR" baseline="-25000" dirty="0" err="1"/>
              <a:t>d</a:t>
            </a:r>
            <a:r>
              <a:rPr lang="tr-TR" dirty="0"/>
              <a:t> elde edilir</a:t>
            </a:r>
          </a:p>
        </p:txBody>
      </p:sp>
      <p:pic>
        <p:nvPicPr>
          <p:cNvPr id="4" name="Resim 3"/>
          <p:cNvPicPr>
            <a:picLocks noChangeAspect="1"/>
          </p:cNvPicPr>
          <p:nvPr/>
        </p:nvPicPr>
        <p:blipFill>
          <a:blip r:embed="rId2">
            <a:clrChange>
              <a:clrFrom>
                <a:srgbClr val="FFFFFF"/>
              </a:clrFrom>
              <a:clrTo>
                <a:srgbClr val="FFFFFF">
                  <a:alpha val="0"/>
                </a:srgbClr>
              </a:clrTo>
            </a:clrChange>
          </a:blip>
          <a:stretch>
            <a:fillRect/>
          </a:stretch>
        </p:blipFill>
        <p:spPr>
          <a:xfrm>
            <a:off x="1187624" y="1232756"/>
            <a:ext cx="4619834" cy="2880000"/>
          </a:xfrm>
          <a:prstGeom prst="rect">
            <a:avLst/>
          </a:prstGeom>
        </p:spPr>
      </p:pic>
      <p:sp>
        <p:nvSpPr>
          <p:cNvPr id="5" name="Metin kutusu 4"/>
          <p:cNvSpPr txBox="1"/>
          <p:nvPr/>
        </p:nvSpPr>
        <p:spPr>
          <a:xfrm>
            <a:off x="5004048" y="3140968"/>
            <a:ext cx="2844316" cy="830997"/>
          </a:xfrm>
          <a:prstGeom prst="rect">
            <a:avLst/>
          </a:prstGeom>
          <a:noFill/>
        </p:spPr>
        <p:txBody>
          <a:bodyPr wrap="square" rtlCol="0">
            <a:spAutoFit/>
          </a:bodyPr>
          <a:lstStyle/>
          <a:p>
            <a:r>
              <a:rPr lang="tr-TR" sz="1600" dirty="0">
                <a:solidFill>
                  <a:schemeClr val="accent1">
                    <a:lumMod val="75000"/>
                  </a:schemeClr>
                </a:solidFill>
                <a:latin typeface="+mn-lt"/>
                <a:cs typeface="+mn-cs"/>
              </a:rPr>
              <a:t>Asenkron motorlarda sabit voltaj-frekans için </a:t>
            </a:r>
            <a:r>
              <a:rPr lang="tr-TR" sz="1600" dirty="0" err="1">
                <a:solidFill>
                  <a:schemeClr val="accent1">
                    <a:lumMod val="75000"/>
                  </a:schemeClr>
                </a:solidFill>
                <a:latin typeface="+mn-lt"/>
                <a:cs typeface="+mn-cs"/>
              </a:rPr>
              <a:t>tork</a:t>
            </a:r>
            <a:r>
              <a:rPr lang="tr-TR" sz="1600" dirty="0">
                <a:solidFill>
                  <a:schemeClr val="accent1">
                    <a:lumMod val="75000"/>
                  </a:schemeClr>
                </a:solidFill>
                <a:latin typeface="+mn-lt"/>
                <a:cs typeface="+mn-cs"/>
              </a:rPr>
              <a:t> hız değişimi</a:t>
            </a:r>
          </a:p>
        </p:txBody>
      </p:sp>
    </p:spTree>
    <p:extLst>
      <p:ext uri="{BB962C8B-B14F-4D97-AF65-F5344CB8AC3E}">
        <p14:creationId xmlns:p14="http://schemas.microsoft.com/office/powerpoint/2010/main" val="54053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5556" y="76200"/>
            <a:ext cx="7953401" cy="652500"/>
          </a:xfrm>
        </p:spPr>
        <p:txBody>
          <a:bodyPr>
            <a:normAutofit fontScale="90000"/>
          </a:bodyPr>
          <a:lstStyle/>
          <a:p>
            <a:r>
              <a:rPr lang="tr-TR" dirty="0"/>
              <a:t>Asenkron motorlarda sabit voltaj-frekans için </a:t>
            </a:r>
            <a:r>
              <a:rPr lang="tr-TR" dirty="0" err="1"/>
              <a:t>tork</a:t>
            </a:r>
            <a:r>
              <a:rPr lang="tr-TR" dirty="0"/>
              <a:t> hız değişimi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650" y="944724"/>
                <a:ext cx="7886700" cy="5760875"/>
              </a:xfrm>
            </p:spPr>
            <p:txBody>
              <a:bodyPr/>
              <a:lstStyle/>
              <a:p>
                <a:r>
                  <a:rPr lang="tr-TR" dirty="0"/>
                  <a:t>Yukarıdaki şekilde geçen ifadelerin karşılıkları</a:t>
                </a:r>
              </a:p>
              <a:p>
                <a:pPr lvl="1"/>
                <a:r>
                  <a:rPr lang="tr-TR" dirty="0" err="1"/>
                  <a:t>T</a:t>
                </a:r>
                <a:r>
                  <a:rPr lang="tr-TR" baseline="-25000" dirty="0" err="1"/>
                  <a:t>k</a:t>
                </a:r>
                <a:r>
                  <a:rPr lang="tr-TR" dirty="0"/>
                  <a:t> : Kalkış momenti (</a:t>
                </a:r>
                <a:r>
                  <a:rPr lang="tr-TR" dirty="0" err="1"/>
                  <a:t>torku</a:t>
                </a:r>
                <a:r>
                  <a:rPr lang="tr-TR" dirty="0"/>
                  <a:t>) – </a:t>
                </a:r>
                <a:r>
                  <a:rPr lang="tr-TR" dirty="0" err="1"/>
                  <a:t>Nm</a:t>
                </a:r>
                <a:endParaRPr lang="tr-TR" dirty="0"/>
              </a:p>
              <a:p>
                <a:pPr lvl="1"/>
                <a:r>
                  <a:rPr lang="tr-TR" dirty="0" err="1"/>
                  <a:t>T</a:t>
                </a:r>
                <a:r>
                  <a:rPr lang="tr-TR" baseline="-25000" dirty="0" err="1"/>
                  <a:t>n</a:t>
                </a:r>
                <a:r>
                  <a:rPr lang="tr-TR" dirty="0"/>
                  <a:t> : Nominal (anma) momenti – </a:t>
                </a:r>
                <a:r>
                  <a:rPr lang="tr-TR" dirty="0" err="1"/>
                  <a:t>Nm</a:t>
                </a:r>
                <a:r>
                  <a:rPr lang="tr-TR" dirty="0"/>
                  <a:t> </a:t>
                </a:r>
              </a:p>
              <a:p>
                <a:pPr lvl="1"/>
                <a:r>
                  <a:rPr lang="tr-TR" dirty="0" err="1"/>
                  <a:t>n</a:t>
                </a:r>
                <a:r>
                  <a:rPr lang="tr-TR" baseline="-25000" dirty="0" err="1"/>
                  <a:t>n</a:t>
                </a:r>
                <a:r>
                  <a:rPr lang="tr-TR" dirty="0"/>
                  <a:t> : Nominal hız – d/</a:t>
                </a:r>
                <a:r>
                  <a:rPr lang="tr-TR" dirty="0" err="1"/>
                  <a:t>dak</a:t>
                </a:r>
                <a:r>
                  <a:rPr lang="tr-TR" dirty="0"/>
                  <a:t> ; </a:t>
                </a:r>
                <a:r>
                  <a:rPr lang="el-GR" dirty="0"/>
                  <a:t>ω</a:t>
                </a:r>
                <a:r>
                  <a:rPr lang="tr-TR" baseline="-25000" dirty="0"/>
                  <a:t>n</a:t>
                </a:r>
                <a:r>
                  <a:rPr lang="tr-TR" dirty="0"/>
                  <a:t>: </a:t>
                </a:r>
                <a:r>
                  <a:rPr lang="tr-TR" dirty="0" err="1"/>
                  <a:t>rad</a:t>
                </a:r>
                <a:r>
                  <a:rPr lang="tr-TR" dirty="0"/>
                  <a:t>/s</a:t>
                </a:r>
              </a:p>
              <a:p>
                <a:pPr lvl="1"/>
                <a:r>
                  <a:rPr lang="tr-TR" dirty="0" err="1"/>
                  <a:t>T</a:t>
                </a:r>
                <a:r>
                  <a:rPr lang="tr-TR" baseline="-25000" dirty="0" err="1"/>
                  <a:t>d</a:t>
                </a:r>
                <a:r>
                  <a:rPr lang="tr-TR" dirty="0" err="1"/>
                  <a:t>,s</a:t>
                </a:r>
                <a:r>
                  <a:rPr lang="tr-TR" baseline="-25000" dirty="0" err="1"/>
                  <a:t>d</a:t>
                </a:r>
                <a:r>
                  <a:rPr lang="tr-TR" dirty="0"/>
                  <a:t> : Devrilme momenti – </a:t>
                </a:r>
                <a:r>
                  <a:rPr lang="tr-TR" dirty="0" err="1"/>
                  <a:t>Nm</a:t>
                </a:r>
                <a:r>
                  <a:rPr lang="tr-TR" dirty="0"/>
                  <a:t>, kayma </a:t>
                </a:r>
              </a:p>
              <a:p>
                <a:pPr lvl="1"/>
                <a:r>
                  <a:rPr lang="tr-TR" dirty="0" err="1"/>
                  <a:t>T</a:t>
                </a:r>
                <a:r>
                  <a:rPr lang="tr-TR" baseline="-25000" dirty="0" err="1"/>
                  <a:t>p</a:t>
                </a:r>
                <a:r>
                  <a:rPr lang="tr-TR" dirty="0" err="1"/>
                  <a:t>,s</a:t>
                </a:r>
                <a:r>
                  <a:rPr lang="tr-TR" baseline="-25000" dirty="0" err="1"/>
                  <a:t>p</a:t>
                </a:r>
                <a:r>
                  <a:rPr lang="tr-TR" dirty="0"/>
                  <a:t> : Semer (</a:t>
                </a:r>
                <a:r>
                  <a:rPr lang="tr-TR" dirty="0" err="1"/>
                  <a:t>pull-up</a:t>
                </a:r>
                <a:r>
                  <a:rPr lang="tr-TR" dirty="0"/>
                  <a:t>) momenti – </a:t>
                </a:r>
                <a:r>
                  <a:rPr lang="tr-TR" dirty="0" err="1"/>
                  <a:t>Nm</a:t>
                </a:r>
                <a:r>
                  <a:rPr lang="tr-TR" dirty="0"/>
                  <a:t>, kayma </a:t>
                </a:r>
              </a:p>
              <a:p>
                <a:r>
                  <a:rPr lang="tr-TR" dirty="0"/>
                  <a:t>Motor Verimi</a:t>
                </a:r>
              </a:p>
              <a:p>
                <a:pPr lvl="1"/>
                <a:r>
                  <a:rPr lang="el-GR" dirty="0"/>
                  <a:t>η</a:t>
                </a:r>
                <a:r>
                  <a:rPr lang="tr-TR" dirty="0"/>
                  <a:t>: Verim (</a:t>
                </a:r>
                <a:r>
                  <a:rPr lang="tr-TR" dirty="0" err="1"/>
                  <a:t>P</a:t>
                </a:r>
                <a:r>
                  <a:rPr lang="tr-TR" baseline="-25000" dirty="0" err="1"/>
                  <a:t>mek</a:t>
                </a:r>
                <a:r>
                  <a:rPr lang="tr-TR" dirty="0"/>
                  <a:t> / </a:t>
                </a:r>
                <a:r>
                  <a:rPr lang="tr-TR" dirty="0" err="1"/>
                  <a:t>P</a:t>
                </a:r>
                <a:r>
                  <a:rPr lang="tr-TR" baseline="-25000" dirty="0" err="1"/>
                  <a:t>elekt</a:t>
                </a:r>
                <a:r>
                  <a:rPr lang="tr-TR" dirty="0"/>
                  <a:t>) </a:t>
                </a:r>
              </a:p>
              <a:p>
                <a:pPr lvl="1"/>
                <a:r>
                  <a:rPr lang="tr-TR" dirty="0" err="1"/>
                  <a:t>P</a:t>
                </a:r>
                <a:r>
                  <a:rPr lang="tr-TR" baseline="-25000" dirty="0" err="1"/>
                  <a:t>mek</a:t>
                </a:r>
                <a:r>
                  <a:rPr lang="tr-TR" dirty="0"/>
                  <a:t> = T</a:t>
                </a:r>
                <a:r>
                  <a:rPr lang="el-GR" dirty="0"/>
                  <a:t>ω</a:t>
                </a:r>
                <a:r>
                  <a:rPr lang="tr-TR" dirty="0"/>
                  <a:t>/1000 – kW </a:t>
                </a:r>
              </a:p>
              <a:p>
                <a:pPr lvl="1"/>
                <a:r>
                  <a:rPr lang="tr-TR" dirty="0" err="1"/>
                  <a:t>P</a:t>
                </a:r>
                <a:r>
                  <a:rPr lang="tr-TR" baseline="-25000" dirty="0" err="1"/>
                  <a:t>n</a:t>
                </a:r>
                <a:r>
                  <a:rPr lang="tr-TR" dirty="0"/>
                  <a:t> : Nominal Güç – kW (</a:t>
                </a:r>
                <a:r>
                  <a:rPr lang="tr-TR" dirty="0" err="1"/>
                  <a:t>T</a:t>
                </a:r>
                <a:r>
                  <a:rPr lang="tr-TR" baseline="-25000" dirty="0" err="1"/>
                  <a:t>n</a:t>
                </a:r>
                <a:r>
                  <a:rPr lang="el-GR" dirty="0"/>
                  <a:t>ω</a:t>
                </a:r>
                <a:r>
                  <a:rPr lang="tr-TR" baseline="-25000" dirty="0"/>
                  <a:t>n </a:t>
                </a:r>
                <a:r>
                  <a:rPr lang="tr-TR" dirty="0"/>
                  <a:t>/1000)</a:t>
                </a:r>
              </a:p>
              <a:p>
                <a:pPr lvl="1"/>
                <a:r>
                  <a:rPr lang="tr-TR" dirty="0" err="1"/>
                  <a:t>P</a:t>
                </a:r>
                <a:r>
                  <a:rPr lang="tr-TR" baseline="-25000" dirty="0" err="1"/>
                  <a:t>elekt</a:t>
                </a:r>
                <a:r>
                  <a:rPr lang="tr-TR" dirty="0"/>
                  <a:t> =</a:t>
                </a:r>
                <a14:m>
                  <m:oMath xmlns:m="http://schemas.openxmlformats.org/officeDocument/2006/math">
                    <m:rad>
                      <m:radPr>
                        <m:degHide m:val="on"/>
                        <m:ctrlPr>
                          <a:rPr lang="tr-TR" i="1" dirty="0" smtClean="0">
                            <a:latin typeface="Cambria Math" panose="02040503050406030204" pitchFamily="18" charset="0"/>
                          </a:rPr>
                        </m:ctrlPr>
                      </m:radPr>
                      <m:deg/>
                      <m:e>
                        <m:r>
                          <a:rPr lang="tr-TR" b="0" i="1" dirty="0" smtClean="0">
                            <a:latin typeface="Cambria Math" panose="02040503050406030204" pitchFamily="18" charset="0"/>
                          </a:rPr>
                          <m:t>3</m:t>
                        </m:r>
                      </m:e>
                    </m:rad>
                    <m:r>
                      <a:rPr lang="tr-TR" i="1" dirty="0" smtClean="0">
                        <a:latin typeface="Cambria Math" panose="02040503050406030204" pitchFamily="18" charset="0"/>
                      </a:rPr>
                      <m:t> </m:t>
                    </m:r>
                  </m:oMath>
                </a14:m>
                <a:r>
                  <a:rPr lang="tr-TR" dirty="0"/>
                  <a:t>VIcos</a:t>
                </a:r>
                <a:r>
                  <a:rPr lang="el-GR" dirty="0"/>
                  <a:t>φ</a:t>
                </a:r>
                <a:r>
                  <a:rPr lang="tr-TR" dirty="0"/>
                  <a:t> – W </a:t>
                </a:r>
              </a:p>
              <a:p>
                <a:pPr lvl="1"/>
                <a:r>
                  <a:rPr lang="tr-TR" dirty="0"/>
                  <a:t>cos</a:t>
                </a:r>
                <a:r>
                  <a:rPr lang="el-GR" dirty="0"/>
                  <a:t>φ</a:t>
                </a:r>
                <a:r>
                  <a:rPr lang="tr-TR" dirty="0"/>
                  <a:t> : Güç faktörü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650" y="944724"/>
                <a:ext cx="7886700" cy="5760875"/>
              </a:xfrm>
              <a:blipFill rotWithShape="0">
                <a:blip r:embed="rId2"/>
                <a:stretch>
                  <a:fillRect l="-696" t="-1164"/>
                </a:stretch>
              </a:blipFill>
            </p:spPr>
            <p:txBody>
              <a:bodyPr/>
              <a:lstStyle/>
              <a:p>
                <a:r>
                  <a:rPr lang="tr-TR">
                    <a:noFill/>
                  </a:rPr>
                  <a:t> </a:t>
                </a:r>
              </a:p>
            </p:txBody>
          </p:sp>
        </mc:Fallback>
      </mc:AlternateContent>
    </p:spTree>
    <p:extLst>
      <p:ext uri="{BB962C8B-B14F-4D97-AF65-F5344CB8AC3E}">
        <p14:creationId xmlns:p14="http://schemas.microsoft.com/office/powerpoint/2010/main" val="291975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76200"/>
            <a:ext cx="8388932" cy="473074"/>
          </a:xfrm>
        </p:spPr>
        <p:txBody>
          <a:bodyPr>
            <a:normAutofit fontScale="90000"/>
          </a:bodyPr>
          <a:lstStyle/>
          <a:p>
            <a:r>
              <a:rPr lang="tr-TR" dirty="0"/>
              <a:t>Asenkron Motorun Moment - Hız Karakteristiği İçin Modeller</a:t>
            </a:r>
          </a:p>
        </p:txBody>
      </p:sp>
      <p:sp>
        <p:nvSpPr>
          <p:cNvPr id="3" name="İçerik Yer Tutucusu 2"/>
          <p:cNvSpPr>
            <a:spLocks noGrp="1"/>
          </p:cNvSpPr>
          <p:nvPr>
            <p:ph idx="1"/>
          </p:nvPr>
        </p:nvSpPr>
        <p:spPr>
          <a:xfrm>
            <a:off x="628650" y="4185084"/>
            <a:ext cx="7886700" cy="2520515"/>
          </a:xfrm>
        </p:spPr>
        <p:txBody>
          <a:bodyPr/>
          <a:lstStyle/>
          <a:p>
            <a:pPr marL="0" lvl="1" indent="0">
              <a:buNone/>
            </a:pPr>
            <a:r>
              <a:rPr lang="tr-TR" dirty="0"/>
              <a:t>NM 100L-2 için hesap</a:t>
            </a:r>
          </a:p>
          <a:p>
            <a:pPr marL="0" lvl="1" indent="0">
              <a:buNone/>
            </a:pPr>
            <a:r>
              <a:rPr lang="tr-TR" dirty="0" err="1"/>
              <a:t>n</a:t>
            </a:r>
            <a:r>
              <a:rPr lang="tr-TR" baseline="-25000" dirty="0" err="1"/>
              <a:t>n</a:t>
            </a:r>
            <a:r>
              <a:rPr lang="tr-TR" dirty="0"/>
              <a:t> : Nominal hız – d/</a:t>
            </a:r>
            <a:r>
              <a:rPr lang="tr-TR" dirty="0" err="1"/>
              <a:t>dak</a:t>
            </a:r>
            <a:r>
              <a:rPr lang="tr-TR" dirty="0"/>
              <a:t> ; </a:t>
            </a:r>
            <a:r>
              <a:rPr lang="el-GR" dirty="0"/>
              <a:t>ω</a:t>
            </a:r>
            <a:r>
              <a:rPr lang="tr-TR" baseline="-25000" dirty="0"/>
              <a:t>n</a:t>
            </a:r>
            <a:r>
              <a:rPr lang="tr-TR" dirty="0"/>
              <a:t>: </a:t>
            </a:r>
            <a:r>
              <a:rPr lang="tr-TR" dirty="0" err="1"/>
              <a:t>rad</a:t>
            </a:r>
            <a:r>
              <a:rPr lang="tr-TR" dirty="0"/>
              <a:t>/s </a:t>
            </a:r>
            <a:r>
              <a:rPr lang="tr-TR" dirty="0">
                <a:solidFill>
                  <a:srgbClr val="00B0F0"/>
                </a:solidFill>
              </a:rPr>
              <a:t>Anma Hızı:2844 d/</a:t>
            </a:r>
            <a:r>
              <a:rPr lang="tr-TR" dirty="0" err="1">
                <a:solidFill>
                  <a:srgbClr val="00B0F0"/>
                </a:solidFill>
              </a:rPr>
              <a:t>dak</a:t>
            </a:r>
            <a:endParaRPr lang="tr-TR" dirty="0">
              <a:solidFill>
                <a:srgbClr val="00B0F0"/>
              </a:solidFill>
            </a:endParaRPr>
          </a:p>
          <a:p>
            <a:pPr marL="0" lvl="1" indent="0">
              <a:buNone/>
            </a:pPr>
            <a:r>
              <a:rPr lang="tr-TR" dirty="0">
                <a:solidFill>
                  <a:srgbClr val="00B0F0"/>
                </a:solidFill>
              </a:rPr>
              <a:t>					     Senkron hızı </a:t>
            </a:r>
            <a:r>
              <a:rPr lang="tr-TR" dirty="0" err="1">
                <a:solidFill>
                  <a:srgbClr val="00B0F0"/>
                </a:solidFill>
              </a:rPr>
              <a:t>n</a:t>
            </a:r>
            <a:r>
              <a:rPr lang="tr-TR" baseline="-25000" dirty="0" err="1">
                <a:solidFill>
                  <a:srgbClr val="00B0F0"/>
                </a:solidFill>
              </a:rPr>
              <a:t>s</a:t>
            </a:r>
            <a:r>
              <a:rPr lang="tr-TR" dirty="0">
                <a:solidFill>
                  <a:srgbClr val="00B0F0"/>
                </a:solidFill>
              </a:rPr>
              <a:t>=3000 d/</a:t>
            </a:r>
            <a:r>
              <a:rPr lang="tr-TR" dirty="0" err="1">
                <a:solidFill>
                  <a:srgbClr val="00B0F0"/>
                </a:solidFill>
              </a:rPr>
              <a:t>dak</a:t>
            </a:r>
            <a:endParaRPr lang="tr-TR" dirty="0">
              <a:solidFill>
                <a:srgbClr val="00B0F0"/>
              </a:solidFill>
            </a:endParaRPr>
          </a:p>
          <a:p>
            <a:pPr marL="0" lvl="1" indent="0">
              <a:buNone/>
            </a:pPr>
            <a:r>
              <a:rPr lang="tr-TR" dirty="0" err="1"/>
              <a:t>T</a:t>
            </a:r>
            <a:r>
              <a:rPr lang="tr-TR" baseline="-25000" dirty="0" err="1"/>
              <a:t>n</a:t>
            </a:r>
            <a:r>
              <a:rPr lang="tr-TR" dirty="0"/>
              <a:t> : Nominal (anma) momenti – </a:t>
            </a:r>
            <a:r>
              <a:rPr lang="tr-TR" dirty="0" err="1"/>
              <a:t>Nm</a:t>
            </a:r>
            <a:r>
              <a:rPr lang="tr-TR" dirty="0"/>
              <a:t>  </a:t>
            </a:r>
            <a:r>
              <a:rPr lang="tr-TR" dirty="0">
                <a:solidFill>
                  <a:srgbClr val="00B0F0"/>
                </a:solidFill>
              </a:rPr>
              <a:t>Anma Momenti (M</a:t>
            </a:r>
            <a:r>
              <a:rPr lang="tr-TR" baseline="-25000" dirty="0">
                <a:solidFill>
                  <a:srgbClr val="00B0F0"/>
                </a:solidFill>
              </a:rPr>
              <a:t>n</a:t>
            </a:r>
            <a:r>
              <a:rPr lang="tr-TR" dirty="0">
                <a:solidFill>
                  <a:srgbClr val="00B0F0"/>
                </a:solidFill>
              </a:rPr>
              <a:t>):10.1</a:t>
            </a:r>
          </a:p>
          <a:p>
            <a:pPr marL="0" lvl="1" indent="0">
              <a:buNone/>
            </a:pPr>
            <a:r>
              <a:rPr lang="tr-TR" dirty="0" err="1"/>
              <a:t>T</a:t>
            </a:r>
            <a:r>
              <a:rPr lang="tr-TR" baseline="-25000" dirty="0" err="1"/>
              <a:t>k</a:t>
            </a:r>
            <a:r>
              <a:rPr lang="tr-TR" dirty="0"/>
              <a:t> : Kalkış momenti (</a:t>
            </a:r>
            <a:r>
              <a:rPr lang="tr-TR" dirty="0" err="1"/>
              <a:t>torku</a:t>
            </a:r>
            <a:r>
              <a:rPr lang="tr-TR" dirty="0"/>
              <a:t>) – </a:t>
            </a:r>
            <a:r>
              <a:rPr lang="tr-TR" dirty="0" err="1"/>
              <a:t>Nm</a:t>
            </a:r>
            <a:r>
              <a:rPr lang="tr-TR" dirty="0"/>
              <a:t>     </a:t>
            </a:r>
            <a:r>
              <a:rPr lang="tr-TR" dirty="0">
                <a:solidFill>
                  <a:srgbClr val="00B0F0"/>
                </a:solidFill>
              </a:rPr>
              <a:t>Kalkış Momenti (</a:t>
            </a:r>
            <a:r>
              <a:rPr lang="tr-TR" dirty="0" err="1">
                <a:solidFill>
                  <a:srgbClr val="00B0F0"/>
                </a:solidFill>
              </a:rPr>
              <a:t>M</a:t>
            </a:r>
            <a:r>
              <a:rPr lang="tr-TR" baseline="-25000" dirty="0" err="1">
                <a:solidFill>
                  <a:srgbClr val="00B0F0"/>
                </a:solidFill>
              </a:rPr>
              <a:t>k</a:t>
            </a:r>
            <a:r>
              <a:rPr lang="tr-TR" dirty="0">
                <a:solidFill>
                  <a:srgbClr val="00B0F0"/>
                </a:solidFill>
              </a:rPr>
              <a:t>/M</a:t>
            </a:r>
            <a:r>
              <a:rPr lang="tr-TR" baseline="-25000" dirty="0">
                <a:solidFill>
                  <a:srgbClr val="00B0F0"/>
                </a:solidFill>
              </a:rPr>
              <a:t>n</a:t>
            </a:r>
            <a:r>
              <a:rPr lang="tr-TR" dirty="0">
                <a:solidFill>
                  <a:srgbClr val="00B0F0"/>
                </a:solidFill>
              </a:rPr>
              <a:t>):2.8               </a:t>
            </a:r>
            <a:r>
              <a:rPr lang="tr-TR" dirty="0" err="1"/>
              <a:t>T</a:t>
            </a:r>
            <a:r>
              <a:rPr lang="tr-TR" baseline="-25000" dirty="0" err="1"/>
              <a:t>d</a:t>
            </a:r>
            <a:r>
              <a:rPr lang="tr-TR" dirty="0" err="1"/>
              <a:t>,s</a:t>
            </a:r>
            <a:r>
              <a:rPr lang="tr-TR" baseline="-25000" dirty="0" err="1"/>
              <a:t>d</a:t>
            </a:r>
            <a:r>
              <a:rPr lang="tr-TR" dirty="0"/>
              <a:t> : Devrilme momenti – </a:t>
            </a:r>
            <a:r>
              <a:rPr lang="tr-TR" dirty="0" err="1"/>
              <a:t>Nm</a:t>
            </a:r>
            <a:r>
              <a:rPr lang="tr-TR" dirty="0"/>
              <a:t>, kayma </a:t>
            </a:r>
            <a:r>
              <a:rPr lang="tr-TR" dirty="0">
                <a:solidFill>
                  <a:srgbClr val="00B0F0"/>
                </a:solidFill>
              </a:rPr>
              <a:t>Devrilme Momenti (M</a:t>
            </a:r>
            <a:r>
              <a:rPr lang="tr-TR" baseline="-25000" dirty="0">
                <a:solidFill>
                  <a:srgbClr val="00B0F0"/>
                </a:solidFill>
              </a:rPr>
              <a:t>d</a:t>
            </a:r>
            <a:r>
              <a:rPr lang="tr-TR" dirty="0">
                <a:solidFill>
                  <a:srgbClr val="00B0F0"/>
                </a:solidFill>
              </a:rPr>
              <a:t>/M</a:t>
            </a:r>
            <a:r>
              <a:rPr lang="tr-TR" baseline="-25000" dirty="0">
                <a:solidFill>
                  <a:srgbClr val="00B0F0"/>
                </a:solidFill>
              </a:rPr>
              <a:t>n</a:t>
            </a:r>
            <a:r>
              <a:rPr lang="tr-TR" dirty="0">
                <a:solidFill>
                  <a:srgbClr val="00B0F0"/>
                </a:solidFill>
              </a:rPr>
              <a:t>):3 </a:t>
            </a:r>
            <a:endParaRPr lang="tr-TR" dirty="0"/>
          </a:p>
          <a:p>
            <a:pPr marL="0" indent="0">
              <a:buNone/>
            </a:pPr>
            <a:endParaRPr lang="tr-TR" dirty="0"/>
          </a:p>
        </p:txBody>
      </p:sp>
      <p:pic>
        <p:nvPicPr>
          <p:cNvPr id="4" name="Resim 3"/>
          <p:cNvPicPr>
            <a:picLocks noChangeAspect="1"/>
          </p:cNvPicPr>
          <p:nvPr/>
        </p:nvPicPr>
        <p:blipFill>
          <a:blip r:embed="rId2"/>
          <a:stretch>
            <a:fillRect/>
          </a:stretch>
        </p:blipFill>
        <p:spPr>
          <a:xfrm>
            <a:off x="539552" y="440668"/>
            <a:ext cx="7434969" cy="3600000"/>
          </a:xfrm>
          <a:prstGeom prst="rect">
            <a:avLst/>
          </a:prstGeom>
        </p:spPr>
      </p:pic>
      <p:cxnSp>
        <p:nvCxnSpPr>
          <p:cNvPr id="6" name="Düz Bağlayıcı 5"/>
          <p:cNvCxnSpPr/>
          <p:nvPr/>
        </p:nvCxnSpPr>
        <p:spPr>
          <a:xfrm>
            <a:off x="791580" y="3897052"/>
            <a:ext cx="7092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37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Moment-Hız Grafiği </a:t>
            </a:r>
            <a:br>
              <a:rPr lang="tr-TR" dirty="0"/>
            </a:br>
            <a:r>
              <a:rPr lang="tr-TR" sz="1200" dirty="0"/>
              <a:t>(Prof. Dr. </a:t>
            </a:r>
            <a:r>
              <a:rPr lang="tr-TR" sz="1200" dirty="0" err="1"/>
              <a:t>Eres</a:t>
            </a:r>
            <a:r>
              <a:rPr lang="tr-TR" sz="1200" dirty="0"/>
              <a:t> Söylemez, Kitap)</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07926804"/>
              </p:ext>
            </p:extLst>
          </p:nvPr>
        </p:nvGraphicFramePr>
        <p:xfrm>
          <a:off x="791580" y="2242911"/>
          <a:ext cx="2438400" cy="1524000"/>
        </p:xfrm>
        <a:graphic>
          <a:graphicData uri="http://schemas.openxmlformats.org/drawingml/2006/table">
            <a:tbl>
              <a:tblPr>
                <a:tableStyleId>{35758FB7-9AC5-4552-8A53-C91805E547FA}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90500">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r>
                        <a:rPr lang="tr-TR" sz="1100" u="none" strike="noStrike" dirty="0" err="1">
                          <a:effectLst/>
                        </a:rPr>
                        <a:t>nn</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a:effectLst/>
                        </a:rPr>
                        <a:t>2844</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extLst>
                  <a:ext uri="{0D108BD9-81ED-4DB2-BD59-A6C34878D82A}">
                    <a16:rowId xmlns:a16="http://schemas.microsoft.com/office/drawing/2014/main" val="10000"/>
                  </a:ext>
                </a:extLst>
              </a:tr>
              <a:tr h="190500">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r>
                        <a:rPr lang="tr-TR" sz="1100" u="none" strike="noStrike" dirty="0" err="1">
                          <a:effectLst/>
                        </a:rPr>
                        <a:t>ns</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a:effectLst/>
                        </a:rPr>
                        <a:t>3000</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extLst>
                  <a:ext uri="{0D108BD9-81ED-4DB2-BD59-A6C34878D82A}">
                    <a16:rowId xmlns:a16="http://schemas.microsoft.com/office/drawing/2014/main" val="10001"/>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r>
                        <a:rPr lang="tr-TR" sz="1100" u="none" strike="noStrike" dirty="0" err="1">
                          <a:effectLst/>
                        </a:rPr>
                        <a:t>Tn</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dirty="0">
                          <a:effectLst/>
                        </a:rPr>
                        <a:t>10,1</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extLst>
                  <a:ext uri="{0D108BD9-81ED-4DB2-BD59-A6C34878D82A}">
                    <a16:rowId xmlns:a16="http://schemas.microsoft.com/office/drawing/2014/main" val="10002"/>
                  </a:ext>
                </a:extLst>
              </a:tr>
              <a:tr h="190500">
                <a:tc>
                  <a:txBody>
                    <a:bodyPr/>
                    <a:lstStyle/>
                    <a:p>
                      <a:pPr algn="l" fontAlgn="b"/>
                      <a:r>
                        <a:rPr lang="tr-TR" sz="1100" u="none" strike="noStrike">
                          <a:effectLst/>
                        </a:rPr>
                        <a:t>Tk/Tn</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dirty="0">
                          <a:effectLst/>
                        </a:rPr>
                        <a:t>2,8</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r>
                        <a:rPr lang="tr-TR" sz="1100" u="none" strike="noStrike" dirty="0" err="1">
                          <a:effectLst/>
                        </a:rPr>
                        <a:t>Tk</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dirty="0">
                          <a:effectLst/>
                        </a:rPr>
                        <a:t>28,28</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extLst>
                  <a:ext uri="{0D108BD9-81ED-4DB2-BD59-A6C34878D82A}">
                    <a16:rowId xmlns:a16="http://schemas.microsoft.com/office/drawing/2014/main" val="10003"/>
                  </a:ext>
                </a:extLst>
              </a:tr>
              <a:tr h="190500">
                <a:tc>
                  <a:txBody>
                    <a:bodyPr/>
                    <a:lstStyle/>
                    <a:p>
                      <a:pPr algn="l" fontAlgn="b"/>
                      <a:r>
                        <a:rPr lang="tr-TR" sz="1100" u="none" strike="noStrike">
                          <a:effectLst/>
                        </a:rPr>
                        <a:t>Td/Tn</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a:effectLst/>
                        </a:rPr>
                        <a:t>3</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l" fontAlgn="b"/>
                      <a:r>
                        <a:rPr lang="tr-TR" sz="1100" u="none" strike="noStrike" dirty="0" err="1">
                          <a:effectLst/>
                        </a:rPr>
                        <a:t>Td</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tc>
                  <a:txBody>
                    <a:bodyPr/>
                    <a:lstStyle/>
                    <a:p>
                      <a:pPr algn="r" fontAlgn="b"/>
                      <a:r>
                        <a:rPr lang="tr-TR" sz="1100" u="none" strike="noStrike" dirty="0">
                          <a:effectLst/>
                        </a:rPr>
                        <a:t>30,3</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50000"/>
                      </a:schemeClr>
                    </a:solidFill>
                  </a:tcPr>
                </a:tc>
                <a:extLst>
                  <a:ext uri="{0D108BD9-81ED-4DB2-BD59-A6C34878D82A}">
                    <a16:rowId xmlns:a16="http://schemas.microsoft.com/office/drawing/2014/main" val="10004"/>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sd</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0,307</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a</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1,459</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b</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dirty="0">
                          <a:effectLst/>
                        </a:rPr>
                        <a:t>1,31</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6" name="Grafik 5"/>
          <p:cNvGraphicFramePr>
            <a:graphicFrameLocks/>
          </p:cNvGraphicFramePr>
          <p:nvPr>
            <p:extLst>
              <p:ext uri="{D42A27DB-BD31-4B8C-83A1-F6EECF244321}">
                <p14:modId xmlns:p14="http://schemas.microsoft.com/office/powerpoint/2010/main" val="315389905"/>
              </p:ext>
            </p:extLst>
          </p:nvPr>
        </p:nvGraphicFramePr>
        <p:xfrm>
          <a:off x="3851920" y="2060848"/>
          <a:ext cx="4572000" cy="27432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Metin kutusu 7"/>
              <p:cNvSpPr txBox="1"/>
              <p:nvPr/>
            </p:nvSpPr>
            <p:spPr>
              <a:xfrm>
                <a:off x="2591780" y="549274"/>
                <a:ext cx="1118191" cy="519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solidFill>
                            <a:schemeClr val="accent1">
                              <a:lumMod val="75000"/>
                            </a:schemeClr>
                          </a:solidFill>
                          <a:latin typeface="Cambria Math" panose="02040503050406030204" pitchFamily="18" charset="0"/>
                        </a:rPr>
                        <m:t>𝑠</m:t>
                      </m:r>
                      <m:r>
                        <a:rPr lang="tr-TR" b="0" i="1" smtClean="0">
                          <a:solidFill>
                            <a:schemeClr val="accent1">
                              <a:lumMod val="75000"/>
                            </a:schemeClr>
                          </a:solidFill>
                          <a:latin typeface="Cambria Math" panose="02040503050406030204" pitchFamily="18" charset="0"/>
                        </a:rPr>
                        <m:t>=</m:t>
                      </m:r>
                      <m:f>
                        <m:fPr>
                          <m:ctrlPr>
                            <a:rPr lang="tr-TR" b="0" i="1" smtClean="0">
                              <a:solidFill>
                                <a:schemeClr val="accent1">
                                  <a:lumMod val="75000"/>
                                </a:schemeClr>
                              </a:solidFill>
                              <a:latin typeface="Cambria Math" panose="02040503050406030204" pitchFamily="18" charset="0"/>
                            </a:rPr>
                          </m:ctrlPr>
                        </m:fPr>
                        <m:num>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𝑛</m:t>
                              </m:r>
                            </m:e>
                            <m:sub>
                              <m:r>
                                <a:rPr lang="tr-TR" b="0" i="1" smtClean="0">
                                  <a:solidFill>
                                    <a:schemeClr val="accent1">
                                      <a:lumMod val="75000"/>
                                    </a:schemeClr>
                                  </a:solidFill>
                                  <a:latin typeface="Cambria Math" panose="02040503050406030204" pitchFamily="18" charset="0"/>
                                </a:rPr>
                                <m:t>𝑠</m:t>
                              </m:r>
                            </m:sub>
                          </m:sSub>
                          <m:r>
                            <a:rPr lang="tr-TR" b="0" i="1" smtClean="0">
                              <a:solidFill>
                                <a:schemeClr val="accent1">
                                  <a:lumMod val="75000"/>
                                </a:schemeClr>
                              </a:solidFill>
                              <a:latin typeface="Cambria Math" panose="02040503050406030204" pitchFamily="18" charset="0"/>
                            </a:rPr>
                            <m:t>−</m:t>
                          </m:r>
                          <m:r>
                            <a:rPr lang="tr-TR" b="0" i="1" smtClean="0">
                              <a:solidFill>
                                <a:schemeClr val="accent1">
                                  <a:lumMod val="75000"/>
                                </a:schemeClr>
                              </a:solidFill>
                              <a:latin typeface="Cambria Math" panose="02040503050406030204" pitchFamily="18" charset="0"/>
                            </a:rPr>
                            <m:t>𝑛</m:t>
                          </m:r>
                        </m:num>
                        <m:den>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𝑛</m:t>
                              </m:r>
                            </m:e>
                            <m:sub>
                              <m:r>
                                <a:rPr lang="tr-TR" b="0" i="1" smtClean="0">
                                  <a:solidFill>
                                    <a:schemeClr val="accent1">
                                      <a:lumMod val="75000"/>
                                    </a:schemeClr>
                                  </a:solidFill>
                                  <a:latin typeface="Cambria Math" panose="02040503050406030204" pitchFamily="18" charset="0"/>
                                </a:rPr>
                                <m:t>𝑠</m:t>
                              </m:r>
                            </m:sub>
                          </m:sSub>
                        </m:den>
                      </m:f>
                    </m:oMath>
                  </m:oMathPara>
                </a14:m>
                <a:endParaRPr lang="tr-TR"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2591780" y="549274"/>
                <a:ext cx="1118191" cy="519694"/>
              </a:xfrm>
              <a:prstGeom prst="rect">
                <a:avLst/>
              </a:prstGeom>
              <a:blipFill rotWithShape="0">
                <a:blip r:embed="rId3"/>
                <a:stretch>
                  <a:fillRect b="-117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p:cNvSpPr txBox="1"/>
              <p:nvPr/>
            </p:nvSpPr>
            <p:spPr>
              <a:xfrm>
                <a:off x="2591780" y="1102079"/>
                <a:ext cx="2853410" cy="739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solidFill>
                            <a:schemeClr val="accent1">
                              <a:lumMod val="75000"/>
                            </a:schemeClr>
                          </a:solidFill>
                          <a:latin typeface="Cambria Math" panose="02040503050406030204" pitchFamily="18" charset="0"/>
                        </a:rPr>
                        <m:t>𝑇</m:t>
                      </m:r>
                      <m:r>
                        <a:rPr lang="tr-TR" b="0" i="1" smtClean="0">
                          <a:solidFill>
                            <a:schemeClr val="accent1">
                              <a:lumMod val="75000"/>
                            </a:schemeClr>
                          </a:solidFill>
                          <a:latin typeface="Cambria Math" panose="02040503050406030204" pitchFamily="18" charset="0"/>
                        </a:rPr>
                        <m:t>=</m:t>
                      </m:r>
                      <m:f>
                        <m:fPr>
                          <m:ctrlPr>
                            <a:rPr lang="tr-TR" b="0" i="1" smtClean="0">
                              <a:solidFill>
                                <a:schemeClr val="accent1">
                                  <a:lumMod val="75000"/>
                                </a:schemeClr>
                              </a:solidFill>
                              <a:latin typeface="Cambria Math" panose="02040503050406030204" pitchFamily="18" charset="0"/>
                            </a:rPr>
                          </m:ctrlPr>
                        </m:fPr>
                        <m:num>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𝑇</m:t>
                              </m:r>
                            </m:e>
                            <m:sub>
                              <m:r>
                                <a:rPr lang="tr-TR" b="0" i="1" smtClean="0">
                                  <a:solidFill>
                                    <a:schemeClr val="accent1">
                                      <a:lumMod val="75000"/>
                                    </a:schemeClr>
                                  </a:solidFill>
                                  <a:latin typeface="Cambria Math" panose="02040503050406030204" pitchFamily="18" charset="0"/>
                                </a:rPr>
                                <m:t>𝑑</m:t>
                              </m:r>
                            </m:sub>
                          </m:sSub>
                        </m:num>
                        <m:den>
                          <m:r>
                            <a:rPr lang="tr-TR" b="0" i="1" smtClean="0">
                              <a:solidFill>
                                <a:schemeClr val="accent1">
                                  <a:lumMod val="75000"/>
                                </a:schemeClr>
                              </a:solidFill>
                              <a:latin typeface="Cambria Math" panose="02040503050406030204" pitchFamily="18" charset="0"/>
                            </a:rPr>
                            <m:t>1+</m:t>
                          </m:r>
                          <m:sSup>
                            <m:sSupPr>
                              <m:ctrlPr>
                                <a:rPr lang="tr-TR" b="0" i="1" smtClean="0">
                                  <a:solidFill>
                                    <a:schemeClr val="accent1">
                                      <a:lumMod val="75000"/>
                                    </a:schemeClr>
                                  </a:solidFill>
                                  <a:latin typeface="Cambria Math" panose="02040503050406030204" pitchFamily="18" charset="0"/>
                                </a:rPr>
                              </m:ctrlPr>
                            </m:sSupPr>
                            <m:e>
                              <m:d>
                                <m:dPr>
                                  <m:ctrlPr>
                                    <a:rPr lang="tr-TR" b="0" i="1" smtClean="0">
                                      <a:solidFill>
                                        <a:schemeClr val="accent1">
                                          <a:lumMod val="75000"/>
                                        </a:schemeClr>
                                      </a:solidFill>
                                      <a:latin typeface="Cambria Math" panose="02040503050406030204" pitchFamily="18" charset="0"/>
                                    </a:rPr>
                                  </m:ctrlPr>
                                </m:dPr>
                                <m:e>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𝑠</m:t>
                                      </m:r>
                                    </m:e>
                                    <m:sub>
                                      <m:r>
                                        <a:rPr lang="tr-TR" b="0" i="1" smtClean="0">
                                          <a:solidFill>
                                            <a:schemeClr val="accent1">
                                              <a:lumMod val="75000"/>
                                            </a:schemeClr>
                                          </a:solidFill>
                                          <a:latin typeface="Cambria Math" panose="02040503050406030204" pitchFamily="18" charset="0"/>
                                        </a:rPr>
                                        <m:t>𝑑</m:t>
                                      </m:r>
                                    </m:sub>
                                  </m:sSub>
                                  <m:r>
                                    <a:rPr lang="tr-TR" b="0" i="1" smtClean="0">
                                      <a:solidFill>
                                        <a:schemeClr val="accent1">
                                          <a:lumMod val="75000"/>
                                        </a:schemeClr>
                                      </a:solidFill>
                                      <a:latin typeface="Cambria Math" panose="02040503050406030204" pitchFamily="18" charset="0"/>
                                    </a:rPr>
                                    <m:t>−</m:t>
                                  </m:r>
                                  <m:r>
                                    <a:rPr lang="tr-TR" b="0" i="1" smtClean="0">
                                      <a:solidFill>
                                        <a:schemeClr val="accent1">
                                          <a:lumMod val="75000"/>
                                        </a:schemeClr>
                                      </a:solidFill>
                                      <a:latin typeface="Cambria Math" panose="02040503050406030204" pitchFamily="18" charset="0"/>
                                    </a:rPr>
                                    <m:t>𝑠</m:t>
                                  </m:r>
                                </m:e>
                              </m:d>
                            </m:e>
                            <m:sup>
                              <m:r>
                                <a:rPr lang="tr-TR" b="0" i="1" smtClean="0">
                                  <a:solidFill>
                                    <a:schemeClr val="accent1">
                                      <a:lumMod val="75000"/>
                                    </a:schemeClr>
                                  </a:solidFill>
                                  <a:latin typeface="Cambria Math" panose="02040503050406030204" pitchFamily="18" charset="0"/>
                                </a:rPr>
                                <m:t>2</m:t>
                              </m:r>
                            </m:sup>
                          </m:sSup>
                          <m:d>
                            <m:dPr>
                              <m:ctrlPr>
                                <a:rPr lang="tr-TR" b="0" i="1" smtClean="0">
                                  <a:solidFill>
                                    <a:schemeClr val="accent1">
                                      <a:lumMod val="75000"/>
                                    </a:schemeClr>
                                  </a:solidFill>
                                  <a:latin typeface="Cambria Math" panose="02040503050406030204" pitchFamily="18" charset="0"/>
                                </a:rPr>
                              </m:ctrlPr>
                            </m:dPr>
                            <m:e>
                              <m:f>
                                <m:fPr>
                                  <m:ctrlPr>
                                    <a:rPr lang="tr-TR" b="0" i="1" smtClean="0">
                                      <a:solidFill>
                                        <a:schemeClr val="accent1">
                                          <a:lumMod val="75000"/>
                                        </a:schemeClr>
                                      </a:solidFill>
                                      <a:latin typeface="Cambria Math" panose="02040503050406030204" pitchFamily="18" charset="0"/>
                                    </a:rPr>
                                  </m:ctrlPr>
                                </m:fPr>
                                <m:num>
                                  <m:r>
                                    <a:rPr lang="tr-TR" b="0" i="1" smtClean="0">
                                      <a:solidFill>
                                        <a:schemeClr val="accent1">
                                          <a:lumMod val="75000"/>
                                        </a:schemeClr>
                                      </a:solidFill>
                                      <a:latin typeface="Cambria Math" panose="02040503050406030204" pitchFamily="18" charset="0"/>
                                    </a:rPr>
                                    <m:t>𝑎</m:t>
                                  </m:r>
                                </m:num>
                                <m:den>
                                  <m:r>
                                    <a:rPr lang="tr-TR" b="0" i="1" smtClean="0">
                                      <a:solidFill>
                                        <a:schemeClr val="accent1">
                                          <a:lumMod val="75000"/>
                                        </a:schemeClr>
                                      </a:solidFill>
                                      <a:latin typeface="Cambria Math" panose="02040503050406030204" pitchFamily="18" charset="0"/>
                                    </a:rPr>
                                    <m:t>𝑠</m:t>
                                  </m:r>
                                </m:den>
                              </m:f>
                              <m:r>
                                <a:rPr lang="tr-TR" b="0" i="1" smtClean="0">
                                  <a:solidFill>
                                    <a:schemeClr val="accent1">
                                      <a:lumMod val="75000"/>
                                    </a:schemeClr>
                                  </a:solidFill>
                                  <a:latin typeface="Cambria Math" panose="02040503050406030204" pitchFamily="18" charset="0"/>
                                </a:rPr>
                                <m:t>−</m:t>
                              </m:r>
                              <m:r>
                                <a:rPr lang="tr-TR" b="0" i="1" smtClean="0">
                                  <a:solidFill>
                                    <a:schemeClr val="accent1">
                                      <a:lumMod val="75000"/>
                                    </a:schemeClr>
                                  </a:solidFill>
                                  <a:latin typeface="Cambria Math" panose="02040503050406030204" pitchFamily="18" charset="0"/>
                                </a:rPr>
                                <m:t>𝑏</m:t>
                              </m:r>
                              <m:sSup>
                                <m:sSupPr>
                                  <m:ctrlPr>
                                    <a:rPr lang="tr-TR" b="0" i="1" smtClean="0">
                                      <a:solidFill>
                                        <a:schemeClr val="accent1">
                                          <a:lumMod val="75000"/>
                                        </a:schemeClr>
                                      </a:solidFill>
                                      <a:latin typeface="Cambria Math" panose="02040503050406030204" pitchFamily="18" charset="0"/>
                                    </a:rPr>
                                  </m:ctrlPr>
                                </m:sSupPr>
                                <m:e>
                                  <m:r>
                                    <a:rPr lang="tr-TR" b="0" i="1" smtClean="0">
                                      <a:solidFill>
                                        <a:schemeClr val="accent1">
                                          <a:lumMod val="75000"/>
                                        </a:schemeClr>
                                      </a:solidFill>
                                      <a:latin typeface="Cambria Math" panose="02040503050406030204" pitchFamily="18" charset="0"/>
                                    </a:rPr>
                                    <m:t>𝑠</m:t>
                                  </m:r>
                                </m:e>
                                <m:sup>
                                  <m:r>
                                    <a:rPr lang="tr-TR" b="0" i="1" smtClean="0">
                                      <a:solidFill>
                                        <a:schemeClr val="accent1">
                                          <a:lumMod val="75000"/>
                                        </a:schemeClr>
                                      </a:solidFill>
                                      <a:latin typeface="Cambria Math" panose="02040503050406030204" pitchFamily="18" charset="0"/>
                                    </a:rPr>
                                    <m:t>2</m:t>
                                  </m:r>
                                </m:sup>
                              </m:sSup>
                            </m:e>
                          </m:d>
                        </m:den>
                      </m:f>
                    </m:oMath>
                  </m:oMathPara>
                </a14:m>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2591780" y="1102079"/>
                <a:ext cx="2853410" cy="739690"/>
              </a:xfrm>
              <a:prstGeom prst="rect">
                <a:avLst/>
              </a:prstGeom>
              <a:blipFill rotWithShape="0">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91043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40191"/>
            <a:ext cx="7886700" cy="473074"/>
          </a:xfrm>
        </p:spPr>
        <p:txBody>
          <a:bodyPr>
            <a:normAutofit fontScale="90000"/>
          </a:bodyPr>
          <a:lstStyle/>
          <a:p>
            <a:r>
              <a:rPr lang="tr-TR" dirty="0"/>
              <a:t>Moment-Hız Grafiği </a:t>
            </a:r>
            <a:br>
              <a:rPr lang="tr-TR" dirty="0"/>
            </a:br>
            <a:r>
              <a:rPr lang="tr-TR" sz="1300" dirty="0"/>
              <a:t>(Prof. Dr. Turgut Tümer, </a:t>
            </a:r>
            <a:r>
              <a:rPr lang="tr-TR" sz="1300" dirty="0" err="1"/>
              <a:t>Çalıştay</a:t>
            </a:r>
            <a:r>
              <a:rPr lang="tr-TR" sz="1300" dirty="0"/>
              <a:t> Notları- Formüllerin Prof. Dr. Güven </a:t>
            </a:r>
            <a:r>
              <a:rPr lang="tr-TR" sz="1300" dirty="0" err="1"/>
              <a:t>Önbilgin’den</a:t>
            </a:r>
            <a:r>
              <a:rPr lang="tr-TR" sz="1300" dirty="0"/>
              <a:t> alındığı ifade edilmiştir.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95902751"/>
              </p:ext>
            </p:extLst>
          </p:nvPr>
        </p:nvGraphicFramePr>
        <p:xfrm>
          <a:off x="971600" y="4171292"/>
          <a:ext cx="2802307" cy="1905000"/>
        </p:xfrm>
        <a:graphic>
          <a:graphicData uri="http://schemas.openxmlformats.org/drawingml/2006/table">
            <a:tbl>
              <a:tblPr>
                <a:tableStyleId>{08FB837D-C827-4EFA-A057-4D05807E0F7C}</a:tableStyleId>
              </a:tblPr>
              <a:tblGrid>
                <a:gridCol w="46831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793544">
                  <a:extLst>
                    <a:ext uri="{9D8B030D-6E8A-4147-A177-3AD203B41FA5}">
                      <a16:colId xmlns:a16="http://schemas.microsoft.com/office/drawing/2014/main" val="20003"/>
                    </a:ext>
                  </a:extLst>
                </a:gridCol>
                <a:gridCol w="1051500">
                  <a:extLst>
                    <a:ext uri="{9D8B030D-6E8A-4147-A177-3AD203B41FA5}">
                      <a16:colId xmlns:a16="http://schemas.microsoft.com/office/drawing/2014/main" val="20004"/>
                    </a:ext>
                  </a:extLst>
                </a:gridCol>
              </a:tblGrid>
              <a:tr h="190500">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nn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2844</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ns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3000</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Pn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3</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Tn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10,1</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tr-TR" sz="1100" u="none" strike="noStrike">
                          <a:effectLst/>
                        </a:rPr>
                        <a:t>Tk/Tn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2,8</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Tk</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28,28</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tr-TR" sz="1100" u="none" strike="noStrike">
                          <a:effectLst/>
                        </a:rPr>
                        <a:t>Td/Tn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3</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Td</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a:effectLst/>
                        </a:rPr>
                        <a:t>30,3</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100" u="none" strike="noStrike" dirty="0">
                          <a:effectLst/>
                        </a:rPr>
                        <a:t>40,35829688</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extLst>
                  <a:ext uri="{0D108BD9-81ED-4DB2-BD59-A6C34878D82A}">
                    <a16:rowId xmlns:a16="http://schemas.microsoft.com/office/drawing/2014/main" val="10005"/>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err="1">
                          <a:effectLst/>
                        </a:rPr>
                        <a:t>sn</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r" fontAlgn="b"/>
                      <a:r>
                        <a:rPr lang="tr-TR" sz="1100" u="none" strike="noStrike" dirty="0">
                          <a:effectLst/>
                        </a:rPr>
                        <a:t>0,052</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c1</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r" fontAlgn="b"/>
                      <a:r>
                        <a:rPr lang="tr-TR" sz="1100" u="none" strike="noStrike" dirty="0">
                          <a:effectLst/>
                        </a:rPr>
                        <a:t>0,8544</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c2</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r" fontAlgn="b"/>
                      <a:r>
                        <a:rPr lang="tr-TR" sz="1100" u="none" strike="noStrike" dirty="0">
                          <a:effectLst/>
                        </a:rPr>
                        <a:t>-0,1429</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a:effectLst/>
                        </a:rPr>
                        <a:t>sd</a:t>
                      </a:r>
                      <a:endParaRPr lang="tr-TR" sz="1100" b="0" i="0" u="none" strike="noStrike">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r" fontAlgn="b"/>
                      <a:r>
                        <a:rPr lang="tr-TR" sz="1100" u="none" strike="noStrike" dirty="0">
                          <a:effectLst/>
                        </a:rPr>
                        <a:t>0,408959</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75000"/>
                      </a:schemeClr>
                    </a:solidFill>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6" name="Grafik 5"/>
          <p:cNvGraphicFramePr>
            <a:graphicFrameLocks/>
          </p:cNvGraphicFramePr>
          <p:nvPr>
            <p:extLst>
              <p:ext uri="{D42A27DB-BD31-4B8C-83A1-F6EECF244321}">
                <p14:modId xmlns:p14="http://schemas.microsoft.com/office/powerpoint/2010/main" val="3351100879"/>
              </p:ext>
            </p:extLst>
          </p:nvPr>
        </p:nvGraphicFramePr>
        <p:xfrm>
          <a:off x="4139952" y="4041068"/>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up 12"/>
          <p:cNvGrpSpPr/>
          <p:nvPr/>
        </p:nvGrpSpPr>
        <p:grpSpPr>
          <a:xfrm>
            <a:off x="700336" y="513265"/>
            <a:ext cx="6148298" cy="3638184"/>
            <a:chOff x="799966" y="1070458"/>
            <a:chExt cx="6148298" cy="3638184"/>
          </a:xfrm>
        </p:grpSpPr>
        <mc:AlternateContent xmlns:mc="http://schemas.openxmlformats.org/markup-compatibility/2006" xmlns:a14="http://schemas.microsoft.com/office/drawing/2010/main">
          <mc:Choice Requires="a14">
            <p:sp>
              <p:nvSpPr>
                <p:cNvPr id="10" name="Dikdörtgen 9"/>
                <p:cNvSpPr/>
                <p:nvPr/>
              </p:nvSpPr>
              <p:spPr>
                <a:xfrm>
                  <a:off x="2591024" y="1070458"/>
                  <a:ext cx="1470915"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𝑠</m:t>
                            </m:r>
                          </m:e>
                          <m:sub>
                            <m:r>
                              <a:rPr lang="tr-TR" b="0" i="1" smtClean="0">
                                <a:solidFill>
                                  <a:schemeClr val="accent1">
                                    <a:lumMod val="75000"/>
                                  </a:schemeClr>
                                </a:solidFill>
                                <a:latin typeface="Cambria Math" panose="02040503050406030204" pitchFamily="18" charset="0"/>
                              </a:rPr>
                              <m:t>𝑛</m:t>
                            </m:r>
                          </m:sub>
                        </m:sSub>
                        <m:r>
                          <a:rPr lang="tr-TR" i="1">
                            <a:solidFill>
                              <a:schemeClr val="accent1">
                                <a:lumMod val="75000"/>
                              </a:schemeClr>
                            </a:solidFill>
                            <a:latin typeface="Cambria Math" panose="02040503050406030204" pitchFamily="18" charset="0"/>
                          </a:rPr>
                          <m:t>=1−</m:t>
                        </m:r>
                        <m:f>
                          <m:fPr>
                            <m:ctrlPr>
                              <a:rPr lang="tr-TR" i="1">
                                <a:solidFill>
                                  <a:schemeClr val="accent1">
                                    <a:lumMod val="75000"/>
                                  </a:schemeClr>
                                </a:solidFill>
                                <a:latin typeface="Cambria Math" panose="02040503050406030204" pitchFamily="18" charset="0"/>
                              </a:rPr>
                            </m:ctrlPr>
                          </m:fPr>
                          <m:num>
                            <m:sSub>
                              <m:sSubPr>
                                <m:ctrlPr>
                                  <a:rPr lang="tr-TR" i="1">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𝑛</m:t>
                                </m:r>
                              </m:e>
                              <m:sub>
                                <m:r>
                                  <a:rPr lang="tr-TR" b="0" i="1" smtClean="0">
                                    <a:solidFill>
                                      <a:schemeClr val="accent1">
                                        <a:lumMod val="75000"/>
                                      </a:schemeClr>
                                    </a:solidFill>
                                    <a:latin typeface="Cambria Math" panose="02040503050406030204" pitchFamily="18" charset="0"/>
                                  </a:rPr>
                                  <m:t>𝑛</m:t>
                                </m:r>
                              </m:sub>
                            </m:sSub>
                          </m:num>
                          <m:den>
                            <m:sSub>
                              <m:sSubPr>
                                <m:ctrlPr>
                                  <a:rPr lang="tr-TR" i="1">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𝑛</m:t>
                                </m:r>
                              </m:e>
                              <m:sub>
                                <m:r>
                                  <a:rPr lang="tr-TR" b="0" i="1" smtClean="0">
                                    <a:solidFill>
                                      <a:schemeClr val="accent1">
                                        <a:lumMod val="75000"/>
                                      </a:schemeClr>
                                    </a:solidFill>
                                    <a:latin typeface="Cambria Math" panose="02040503050406030204" pitchFamily="18" charset="0"/>
                                  </a:rPr>
                                  <m:t>𝑠</m:t>
                                </m:r>
                              </m:sub>
                            </m:sSub>
                          </m:den>
                        </m:f>
                      </m:oMath>
                    </m:oMathPara>
                  </a14:m>
                  <a:endParaRPr lang="tr-TR" dirty="0"/>
                </a:p>
              </p:txBody>
            </p:sp>
          </mc:Choice>
          <mc:Fallback xmlns="">
            <p:sp>
              <p:nvSpPr>
                <p:cNvPr id="10" name="Dikdörtgen 9"/>
                <p:cNvSpPr>
                  <a:spLocks noRot="1" noChangeAspect="1" noMove="1" noResize="1" noEditPoints="1" noAdjustHandles="1" noChangeArrowheads="1" noChangeShapeType="1" noTextEdit="1"/>
                </p:cNvSpPr>
                <p:nvPr/>
              </p:nvSpPr>
              <p:spPr>
                <a:xfrm>
                  <a:off x="2591024" y="1070458"/>
                  <a:ext cx="1470915" cy="612027"/>
                </a:xfrm>
                <a:prstGeom prst="rect">
                  <a:avLst/>
                </a:prstGeom>
                <a:blipFill rotWithShape="0">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Dikdörtgen 10"/>
                <p:cNvSpPr/>
                <p:nvPr/>
              </p:nvSpPr>
              <p:spPr>
                <a:xfrm>
                  <a:off x="799966" y="1179471"/>
                  <a:ext cx="6148298" cy="3529171"/>
                </a:xfrm>
                <a:prstGeom prst="rect">
                  <a:avLst/>
                </a:prstGeom>
              </p:spPr>
              <p:txBody>
                <a:bodyPr wrap="square">
                  <a:spAutoFit/>
                </a:bodyPr>
                <a:lstStyle/>
                <a:p>
                  <a:pPr>
                    <a:spcAft>
                      <a:spcPts val="1200"/>
                    </a:spcAft>
                  </a:pPr>
                  <a:r>
                    <a:rPr lang="tr-TR" dirty="0">
                      <a:solidFill>
                        <a:schemeClr val="accent1">
                          <a:lumMod val="75000"/>
                        </a:schemeClr>
                      </a:solidFill>
                    </a:rPr>
                    <a:t>Nominal Kayma:</a:t>
                  </a:r>
                  <a:endParaRPr lang="tr-TR" dirty="0">
                    <a:solidFill>
                      <a:schemeClr val="accent1">
                        <a:lumMod val="75000"/>
                      </a:schemeClr>
                    </a:solidFill>
                    <a:latin typeface="+mn-lt"/>
                  </a:endParaRPr>
                </a:p>
                <a:p>
                  <a:pPr>
                    <a:spcAft>
                      <a:spcPts val="1200"/>
                    </a:spcAft>
                  </a:pPr>
                  <a:r>
                    <a:rPr lang="tr-TR" dirty="0">
                      <a:solidFill>
                        <a:schemeClr val="accent1">
                          <a:lumMod val="75000"/>
                        </a:schemeClr>
                      </a:solidFill>
                      <a:latin typeface="+mn-lt"/>
                    </a:rPr>
                    <a:t>Katsayı c1 :</a:t>
                  </a:r>
                </a:p>
                <a:p>
                  <a:pPr>
                    <a:spcAft>
                      <a:spcPts val="1200"/>
                    </a:spcAft>
                  </a:pPr>
                  <a:r>
                    <a:rPr lang="tr-TR" dirty="0">
                      <a:solidFill>
                        <a:schemeClr val="accent1">
                          <a:lumMod val="75000"/>
                        </a:schemeClr>
                      </a:solidFill>
                      <a:latin typeface="+mn-lt"/>
                    </a:rPr>
                    <a:t>Katsayı c2 :  </a:t>
                  </a:r>
                  <a14:m>
                    <m:oMath xmlns:m="http://schemas.openxmlformats.org/officeDocument/2006/math">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𝑐</m:t>
                          </m:r>
                        </m:e>
                        <m:sub>
                          <m:r>
                            <a:rPr lang="tr-TR" b="0" i="1" smtClean="0">
                              <a:solidFill>
                                <a:schemeClr val="accent1">
                                  <a:lumMod val="75000"/>
                                </a:schemeClr>
                              </a:solidFill>
                              <a:latin typeface="Cambria Math" panose="02040503050406030204" pitchFamily="18" charset="0"/>
                            </a:rPr>
                            <m:t>2</m:t>
                          </m:r>
                        </m:sub>
                      </m:sSub>
                      <m:r>
                        <a:rPr lang="tr-TR" i="1">
                          <a:solidFill>
                            <a:schemeClr val="accent1">
                              <a:lumMod val="75000"/>
                            </a:schemeClr>
                          </a:solidFill>
                          <a:latin typeface="Cambria Math" panose="02040503050406030204" pitchFamily="18" charset="0"/>
                        </a:rPr>
                        <m:t>=</m:t>
                      </m:r>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𝑠</m:t>
                          </m:r>
                        </m:e>
                        <m:sub>
                          <m:r>
                            <a:rPr lang="tr-TR" i="1">
                              <a:solidFill>
                                <a:schemeClr val="accent1">
                                  <a:lumMod val="75000"/>
                                </a:schemeClr>
                              </a:solidFill>
                              <a:latin typeface="Cambria Math" panose="02040503050406030204" pitchFamily="18" charset="0"/>
                            </a:rPr>
                            <m:t>𝑛</m:t>
                          </m:r>
                        </m:sub>
                      </m:sSub>
                      <m:d>
                        <m:dPr>
                          <m:ctrlPr>
                            <a:rPr lang="tr-TR" i="1" smtClean="0">
                              <a:solidFill>
                                <a:schemeClr val="accent1">
                                  <a:lumMod val="75000"/>
                                </a:schemeClr>
                              </a:solidFill>
                              <a:latin typeface="Cambria Math" panose="02040503050406030204" pitchFamily="18" charset="0"/>
                            </a:rPr>
                          </m:ctrlPr>
                        </m:dPr>
                        <m:e>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𝑠</m:t>
                              </m:r>
                            </m:e>
                            <m:sub>
                              <m:r>
                                <a:rPr lang="tr-TR" i="1">
                                  <a:solidFill>
                                    <a:schemeClr val="accent1">
                                      <a:lumMod val="75000"/>
                                    </a:schemeClr>
                                  </a:solidFill>
                                  <a:latin typeface="Cambria Math" panose="02040503050406030204" pitchFamily="18" charset="0"/>
                                </a:rPr>
                                <m:t>𝑛</m:t>
                              </m:r>
                            </m:sub>
                          </m:sSub>
                          <m:r>
                            <a:rPr lang="tr-TR" i="1">
                              <a:solidFill>
                                <a:schemeClr val="accent1">
                                  <a:lumMod val="75000"/>
                                </a:schemeClr>
                              </a:solidFill>
                              <a:latin typeface="Cambria Math" panose="02040503050406030204" pitchFamily="18" charset="0"/>
                            </a:rPr>
                            <m:t>−</m:t>
                          </m:r>
                          <m:f>
                            <m:fPr>
                              <m:ctrlPr>
                                <a:rPr lang="tr-TR" i="1">
                                  <a:solidFill>
                                    <a:schemeClr val="accent1">
                                      <a:lumMod val="75000"/>
                                    </a:schemeClr>
                                  </a:solidFill>
                                  <a:latin typeface="Cambria Math" panose="02040503050406030204" pitchFamily="18" charset="0"/>
                                </a:rPr>
                              </m:ctrlPr>
                            </m:fPr>
                            <m:num>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𝑇</m:t>
                                  </m:r>
                                </m:e>
                                <m:sub>
                                  <m:r>
                                    <a:rPr lang="tr-TR" i="1">
                                      <a:solidFill>
                                        <a:schemeClr val="accent1">
                                          <a:lumMod val="75000"/>
                                        </a:schemeClr>
                                      </a:solidFill>
                                      <a:latin typeface="Cambria Math" panose="02040503050406030204" pitchFamily="18" charset="0"/>
                                    </a:rPr>
                                    <m:t>𝑘</m:t>
                                  </m:r>
                                </m:sub>
                              </m:sSub>
                            </m:num>
                            <m:den>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𝑇</m:t>
                                  </m:r>
                                </m:e>
                                <m:sub>
                                  <m:r>
                                    <a:rPr lang="tr-TR" i="1">
                                      <a:solidFill>
                                        <a:schemeClr val="accent1">
                                          <a:lumMod val="75000"/>
                                        </a:schemeClr>
                                      </a:solidFill>
                                      <a:latin typeface="Cambria Math" panose="02040503050406030204" pitchFamily="18" charset="0"/>
                                    </a:rPr>
                                    <m:t>𝑛</m:t>
                                  </m:r>
                                </m:sub>
                              </m:sSub>
                            </m:den>
                          </m:f>
                        </m:e>
                      </m:d>
                    </m:oMath>
                  </a14:m>
                  <a:endParaRPr lang="tr-TR" dirty="0">
                    <a:solidFill>
                      <a:schemeClr val="accent1">
                        <a:lumMod val="75000"/>
                      </a:schemeClr>
                    </a:solidFill>
                    <a:latin typeface="+mn-lt"/>
                  </a:endParaRPr>
                </a:p>
                <a:p>
                  <a:pPr>
                    <a:spcAft>
                      <a:spcPts val="1200"/>
                    </a:spcAft>
                  </a:pPr>
                  <a:r>
                    <a:rPr lang="tr-TR" dirty="0">
                      <a:solidFill>
                        <a:schemeClr val="accent1">
                          <a:lumMod val="75000"/>
                        </a:schemeClr>
                      </a:solidFill>
                      <a:latin typeface="+mn-lt"/>
                    </a:rPr>
                    <a:t>Devrilme Kayması : </a:t>
                  </a:r>
                  <a14:m>
                    <m:oMath xmlns:m="http://schemas.openxmlformats.org/officeDocument/2006/math">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𝑠</m:t>
                          </m:r>
                        </m:e>
                        <m:sub>
                          <m:r>
                            <a:rPr lang="tr-TR" b="0" i="1" smtClean="0">
                              <a:solidFill>
                                <a:schemeClr val="accent1">
                                  <a:lumMod val="75000"/>
                                </a:schemeClr>
                              </a:solidFill>
                              <a:latin typeface="Cambria Math" panose="02040503050406030204" pitchFamily="18" charset="0"/>
                            </a:rPr>
                            <m:t>𝑑</m:t>
                          </m:r>
                        </m:sub>
                      </m:sSub>
                      <m:r>
                        <a:rPr lang="tr-TR" b="0" i="1" smtClean="0">
                          <a:solidFill>
                            <a:schemeClr val="accent1">
                              <a:lumMod val="75000"/>
                            </a:schemeClr>
                          </a:solidFill>
                          <a:latin typeface="Cambria Math" panose="02040503050406030204" pitchFamily="18" charset="0"/>
                        </a:rPr>
                        <m:t>=</m:t>
                      </m:r>
                      <m:rad>
                        <m:radPr>
                          <m:degHide m:val="on"/>
                          <m:ctrlPr>
                            <a:rPr lang="tr-TR" b="0" i="1" smtClean="0">
                              <a:solidFill>
                                <a:schemeClr val="accent1">
                                  <a:lumMod val="75000"/>
                                </a:schemeClr>
                              </a:solidFill>
                              <a:latin typeface="Cambria Math" panose="02040503050406030204" pitchFamily="18" charset="0"/>
                            </a:rPr>
                          </m:ctrlPr>
                        </m:radPr>
                        <m:deg/>
                        <m:e>
                          <m:r>
                            <a:rPr lang="tr-TR" b="0" i="1" smtClean="0">
                              <a:solidFill>
                                <a:schemeClr val="accent1">
                                  <a:lumMod val="75000"/>
                                </a:schemeClr>
                              </a:solidFill>
                              <a:latin typeface="Cambria Math" panose="02040503050406030204" pitchFamily="18" charset="0"/>
                            </a:rPr>
                            <m:t>−</m:t>
                          </m:r>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𝑐</m:t>
                              </m:r>
                            </m:e>
                            <m:sub>
                              <m:r>
                                <a:rPr lang="tr-TR" b="0" i="1" smtClean="0">
                                  <a:solidFill>
                                    <a:schemeClr val="accent1">
                                      <a:lumMod val="75000"/>
                                    </a:schemeClr>
                                  </a:solidFill>
                                  <a:latin typeface="Cambria Math" panose="02040503050406030204" pitchFamily="18" charset="0"/>
                                </a:rPr>
                                <m:t>2</m:t>
                              </m:r>
                            </m:sub>
                          </m:sSub>
                          <m:r>
                            <a:rPr lang="tr-TR" b="0" i="1" smtClean="0">
                              <a:solidFill>
                                <a:schemeClr val="accent1">
                                  <a:lumMod val="75000"/>
                                </a:schemeClr>
                              </a:solidFill>
                              <a:latin typeface="Cambria Math" panose="02040503050406030204" pitchFamily="18" charset="0"/>
                            </a:rPr>
                            <m:t>/</m:t>
                          </m:r>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𝑐</m:t>
                              </m:r>
                            </m:e>
                            <m:sub>
                              <m:r>
                                <a:rPr lang="tr-TR" b="0" i="1" smtClean="0">
                                  <a:solidFill>
                                    <a:schemeClr val="accent1">
                                      <a:lumMod val="75000"/>
                                    </a:schemeClr>
                                  </a:solidFill>
                                  <a:latin typeface="Cambria Math" panose="02040503050406030204" pitchFamily="18" charset="0"/>
                                </a:rPr>
                                <m:t>1</m:t>
                              </m:r>
                            </m:sub>
                          </m:sSub>
                        </m:e>
                      </m:rad>
                    </m:oMath>
                  </a14:m>
                  <a:endParaRPr lang="tr-TR" dirty="0">
                    <a:solidFill>
                      <a:schemeClr val="accent1">
                        <a:lumMod val="75000"/>
                      </a:schemeClr>
                    </a:solidFill>
                    <a:latin typeface="+mn-lt"/>
                  </a:endParaRPr>
                </a:p>
                <a:p>
                  <a:pPr>
                    <a:spcAft>
                      <a:spcPts val="1200"/>
                    </a:spcAft>
                  </a:pPr>
                  <a:r>
                    <a:rPr lang="tr-TR" dirty="0">
                      <a:solidFill>
                        <a:schemeClr val="accent1">
                          <a:lumMod val="75000"/>
                        </a:schemeClr>
                      </a:solidFill>
                      <a:latin typeface="+mn-lt"/>
                    </a:rPr>
                    <a:t>Hesaplanan Devrilme Momenti : </a:t>
                  </a:r>
                  <a14:m>
                    <m:oMath xmlns:m="http://schemas.openxmlformats.org/officeDocument/2006/math">
                      <m:sSub>
                        <m:sSubPr>
                          <m:ctrlPr>
                            <a:rPr lang="tr-TR"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𝑇</m:t>
                          </m:r>
                        </m:e>
                        <m:sub>
                          <m:r>
                            <a:rPr lang="tr-TR" b="0" i="1" smtClean="0">
                              <a:solidFill>
                                <a:schemeClr val="accent1">
                                  <a:lumMod val="75000"/>
                                </a:schemeClr>
                              </a:solidFill>
                              <a:latin typeface="Cambria Math" panose="02040503050406030204" pitchFamily="18" charset="0"/>
                            </a:rPr>
                            <m:t>𝑑</m:t>
                          </m:r>
                        </m:sub>
                      </m:sSub>
                      <m:r>
                        <a:rPr lang="tr-TR" b="0" i="1" smtClean="0">
                          <a:solidFill>
                            <a:schemeClr val="accent1">
                              <a:lumMod val="75000"/>
                            </a:schemeClr>
                          </a:solidFill>
                          <a:latin typeface="Cambria Math" panose="02040503050406030204" pitchFamily="18" charset="0"/>
                        </a:rPr>
                        <m:t>=</m:t>
                      </m:r>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𝑇</m:t>
                          </m:r>
                        </m:e>
                        <m:sub>
                          <m:r>
                            <a:rPr lang="tr-TR" b="0" i="1" smtClean="0">
                              <a:solidFill>
                                <a:schemeClr val="accent1">
                                  <a:lumMod val="75000"/>
                                </a:schemeClr>
                              </a:solidFill>
                              <a:latin typeface="Cambria Math" panose="02040503050406030204" pitchFamily="18" charset="0"/>
                            </a:rPr>
                            <m:t>𝑘</m:t>
                          </m:r>
                        </m:sub>
                      </m:sSub>
                      <m:d>
                        <m:dPr>
                          <m:ctrlPr>
                            <a:rPr lang="tr-TR" b="0" i="1" smtClean="0">
                              <a:solidFill>
                                <a:schemeClr val="accent1">
                                  <a:lumMod val="75000"/>
                                </a:schemeClr>
                              </a:solidFill>
                              <a:latin typeface="Cambria Math" panose="02040503050406030204" pitchFamily="18" charset="0"/>
                            </a:rPr>
                          </m:ctrlPr>
                        </m:dPr>
                        <m:e>
                          <m:r>
                            <a:rPr lang="tr-TR" b="0" i="1" smtClean="0">
                              <a:solidFill>
                                <a:schemeClr val="accent1">
                                  <a:lumMod val="75000"/>
                                </a:schemeClr>
                              </a:solidFill>
                              <a:latin typeface="Cambria Math" panose="02040503050406030204" pitchFamily="18" charset="0"/>
                            </a:rPr>
                            <m:t>1+</m:t>
                          </m:r>
                          <m:sSubSup>
                            <m:sSubSupPr>
                              <m:ctrlPr>
                                <a:rPr lang="tr-TR" b="0" i="1" smtClean="0">
                                  <a:solidFill>
                                    <a:schemeClr val="accent1">
                                      <a:lumMod val="75000"/>
                                    </a:schemeClr>
                                  </a:solidFill>
                                  <a:latin typeface="Cambria Math" panose="02040503050406030204" pitchFamily="18" charset="0"/>
                                </a:rPr>
                              </m:ctrlPr>
                            </m:sSubSupPr>
                            <m:e>
                              <m:r>
                                <a:rPr lang="tr-TR" b="0" i="1" smtClean="0">
                                  <a:solidFill>
                                    <a:schemeClr val="accent1">
                                      <a:lumMod val="75000"/>
                                    </a:schemeClr>
                                  </a:solidFill>
                                  <a:latin typeface="Cambria Math" panose="02040503050406030204" pitchFamily="18" charset="0"/>
                                </a:rPr>
                                <m:t>𝑠</m:t>
                              </m:r>
                            </m:e>
                            <m:sub>
                              <m:r>
                                <a:rPr lang="tr-TR" b="0" i="1" smtClean="0">
                                  <a:solidFill>
                                    <a:schemeClr val="accent1">
                                      <a:lumMod val="75000"/>
                                    </a:schemeClr>
                                  </a:solidFill>
                                  <a:latin typeface="Cambria Math" panose="02040503050406030204" pitchFamily="18" charset="0"/>
                                </a:rPr>
                                <m:t>𝑑</m:t>
                              </m:r>
                            </m:sub>
                            <m:sup>
                              <m:r>
                                <a:rPr lang="tr-TR" b="0" i="1" smtClean="0">
                                  <a:solidFill>
                                    <a:schemeClr val="accent1">
                                      <a:lumMod val="75000"/>
                                    </a:schemeClr>
                                  </a:solidFill>
                                  <a:latin typeface="Cambria Math" panose="02040503050406030204" pitchFamily="18" charset="0"/>
                                </a:rPr>
                                <m:t>2</m:t>
                              </m:r>
                            </m:sup>
                          </m:sSubSup>
                        </m:e>
                      </m:d>
                      <m:r>
                        <a:rPr lang="tr-TR" b="0" i="1" smtClean="0">
                          <a:solidFill>
                            <a:schemeClr val="accent1">
                              <a:lumMod val="75000"/>
                            </a:schemeClr>
                          </a:solidFill>
                          <a:latin typeface="Cambria Math" panose="02040503050406030204" pitchFamily="18" charset="0"/>
                        </a:rPr>
                        <m:t>/2</m:t>
                      </m:r>
                      <m:sSub>
                        <m:sSubPr>
                          <m:ctrlPr>
                            <a:rPr lang="tr-TR" b="0"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𝑠</m:t>
                          </m:r>
                        </m:e>
                        <m:sub>
                          <m:r>
                            <a:rPr lang="tr-TR" b="0" i="1" smtClean="0">
                              <a:solidFill>
                                <a:schemeClr val="accent1">
                                  <a:lumMod val="75000"/>
                                </a:schemeClr>
                              </a:solidFill>
                              <a:latin typeface="Cambria Math" panose="02040503050406030204" pitchFamily="18" charset="0"/>
                            </a:rPr>
                            <m:t>𝑑</m:t>
                          </m:r>
                        </m:sub>
                      </m:sSub>
                    </m:oMath>
                  </a14:m>
                  <a:endParaRPr lang="tr-TR" dirty="0">
                    <a:solidFill>
                      <a:schemeClr val="accent1">
                        <a:lumMod val="75000"/>
                      </a:schemeClr>
                    </a:solidFill>
                    <a:latin typeface="+mn-lt"/>
                  </a:endParaRPr>
                </a:p>
                <a:p>
                  <a:r>
                    <a:rPr lang="tr-TR" dirty="0">
                      <a:solidFill>
                        <a:schemeClr val="accent1">
                          <a:lumMod val="75000"/>
                        </a:schemeClr>
                      </a:solidFill>
                      <a:latin typeface="+mn-lt"/>
                    </a:rPr>
                    <a:t>Yaklaşık Moment – Kayma Değişimi:</a:t>
                  </a:r>
                  <a:endParaRPr lang="tr-TR" b="0" i="1" dirty="0">
                    <a:solidFill>
                      <a:schemeClr val="accent1">
                        <a:lumMod val="7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b="0" i="1" smtClean="0">
                            <a:solidFill>
                              <a:schemeClr val="accent1">
                                <a:lumMod val="75000"/>
                              </a:schemeClr>
                            </a:solidFill>
                            <a:latin typeface="Cambria Math" panose="02040503050406030204" pitchFamily="18" charset="0"/>
                          </a:rPr>
                          <m:t>𝑇</m:t>
                        </m:r>
                        <m:r>
                          <a:rPr lang="tr-TR" b="0" i="1" smtClean="0">
                            <a:solidFill>
                              <a:schemeClr val="accent1">
                                <a:lumMod val="75000"/>
                              </a:schemeClr>
                            </a:solidFill>
                            <a:latin typeface="Cambria Math" panose="02040503050406030204" pitchFamily="18" charset="0"/>
                          </a:rPr>
                          <m:t>=</m:t>
                        </m:r>
                        <m:f>
                          <m:fPr>
                            <m:ctrlPr>
                              <a:rPr lang="tr-TR" b="0" i="1" smtClean="0">
                                <a:solidFill>
                                  <a:schemeClr val="accent1">
                                    <a:lumMod val="75000"/>
                                  </a:schemeClr>
                                </a:solidFill>
                                <a:latin typeface="Cambria Math" panose="02040503050406030204" pitchFamily="18" charset="0"/>
                              </a:rPr>
                            </m:ctrlPr>
                          </m:fPr>
                          <m:num>
                            <m:r>
                              <a:rPr lang="tr-TR" b="0" i="1" smtClean="0">
                                <a:solidFill>
                                  <a:schemeClr val="accent1">
                                    <a:lumMod val="75000"/>
                                  </a:schemeClr>
                                </a:solidFill>
                                <a:latin typeface="Cambria Math" panose="02040503050406030204" pitchFamily="18" charset="0"/>
                              </a:rPr>
                              <m:t>2</m:t>
                            </m:r>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𝑇</m:t>
                                </m:r>
                              </m:e>
                              <m:sub>
                                <m:r>
                                  <a:rPr lang="tr-TR" i="1">
                                    <a:solidFill>
                                      <a:schemeClr val="accent1">
                                        <a:lumMod val="75000"/>
                                      </a:schemeClr>
                                    </a:solidFill>
                                    <a:latin typeface="Cambria Math" panose="02040503050406030204" pitchFamily="18" charset="0"/>
                                  </a:rPr>
                                  <m:t>𝑑</m:t>
                                </m:r>
                              </m:sub>
                            </m:sSub>
                          </m:num>
                          <m:den>
                            <m:f>
                              <m:fPr>
                                <m:ctrlPr>
                                  <a:rPr lang="tr-TR" b="0" i="1" smtClean="0">
                                    <a:solidFill>
                                      <a:schemeClr val="accent1">
                                        <a:lumMod val="75000"/>
                                      </a:schemeClr>
                                    </a:solidFill>
                                    <a:latin typeface="Cambria Math" panose="02040503050406030204" pitchFamily="18" charset="0"/>
                                  </a:rPr>
                                </m:ctrlPr>
                              </m:fPr>
                              <m:num>
                                <m:r>
                                  <a:rPr lang="tr-TR" b="0" i="1" smtClean="0">
                                    <a:solidFill>
                                      <a:schemeClr val="accent1">
                                        <a:lumMod val="75000"/>
                                      </a:schemeClr>
                                    </a:solidFill>
                                    <a:latin typeface="Cambria Math" panose="02040503050406030204" pitchFamily="18" charset="0"/>
                                  </a:rPr>
                                  <m:t>𝑠</m:t>
                                </m:r>
                              </m:num>
                              <m:den>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𝑠</m:t>
                                    </m:r>
                                  </m:e>
                                  <m:sub>
                                    <m:r>
                                      <a:rPr lang="tr-TR" i="1">
                                        <a:solidFill>
                                          <a:schemeClr val="accent1">
                                            <a:lumMod val="75000"/>
                                          </a:schemeClr>
                                        </a:solidFill>
                                        <a:latin typeface="Cambria Math" panose="02040503050406030204" pitchFamily="18" charset="0"/>
                                      </a:rPr>
                                      <m:t>𝑑</m:t>
                                    </m:r>
                                  </m:sub>
                                </m:sSub>
                              </m:den>
                            </m:f>
                            <m:r>
                              <a:rPr lang="tr-TR" b="0" i="1" smtClean="0">
                                <a:solidFill>
                                  <a:schemeClr val="accent1">
                                    <a:lumMod val="75000"/>
                                  </a:schemeClr>
                                </a:solidFill>
                                <a:latin typeface="Cambria Math" panose="02040503050406030204" pitchFamily="18" charset="0"/>
                              </a:rPr>
                              <m:t>+</m:t>
                            </m:r>
                            <m:f>
                              <m:fPr>
                                <m:ctrlPr>
                                  <a:rPr lang="tr-TR" b="0" i="1" smtClean="0">
                                    <a:solidFill>
                                      <a:schemeClr val="accent1">
                                        <a:lumMod val="75000"/>
                                      </a:schemeClr>
                                    </a:solidFill>
                                    <a:latin typeface="Cambria Math" panose="02040503050406030204" pitchFamily="18" charset="0"/>
                                  </a:rPr>
                                </m:ctrlPr>
                              </m:fPr>
                              <m:num>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𝑠</m:t>
                                    </m:r>
                                  </m:e>
                                  <m:sub>
                                    <m:r>
                                      <a:rPr lang="tr-TR" i="1">
                                        <a:solidFill>
                                          <a:schemeClr val="accent1">
                                            <a:lumMod val="75000"/>
                                          </a:schemeClr>
                                        </a:solidFill>
                                        <a:latin typeface="Cambria Math" panose="02040503050406030204" pitchFamily="18" charset="0"/>
                                      </a:rPr>
                                      <m:t>𝑑</m:t>
                                    </m:r>
                                  </m:sub>
                                </m:sSub>
                              </m:num>
                              <m:den>
                                <m:r>
                                  <a:rPr lang="tr-TR" b="0" i="1" smtClean="0">
                                    <a:solidFill>
                                      <a:schemeClr val="accent1">
                                        <a:lumMod val="75000"/>
                                      </a:schemeClr>
                                    </a:solidFill>
                                    <a:latin typeface="Cambria Math" panose="02040503050406030204" pitchFamily="18" charset="0"/>
                                  </a:rPr>
                                  <m:t>𝑠</m:t>
                                </m:r>
                              </m:den>
                            </m:f>
                          </m:den>
                        </m:f>
                      </m:oMath>
                    </m:oMathPara>
                  </a14:m>
                  <a:endParaRPr lang="tr-TR" dirty="0">
                    <a:solidFill>
                      <a:schemeClr val="accent1">
                        <a:lumMod val="75000"/>
                      </a:schemeClr>
                    </a:solidFill>
                    <a:latin typeface="+mn-lt"/>
                  </a:endParaRPr>
                </a:p>
              </p:txBody>
            </p:sp>
          </mc:Choice>
          <mc:Fallback xmlns="">
            <p:sp>
              <p:nvSpPr>
                <p:cNvPr id="11" name="Dikdörtgen 10"/>
                <p:cNvSpPr>
                  <a:spLocks noRot="1" noChangeAspect="1" noMove="1" noResize="1" noEditPoints="1" noAdjustHandles="1" noChangeArrowheads="1" noChangeShapeType="1" noTextEdit="1"/>
                </p:cNvSpPr>
                <p:nvPr/>
              </p:nvSpPr>
              <p:spPr>
                <a:xfrm>
                  <a:off x="799966" y="1179471"/>
                  <a:ext cx="6148298" cy="3529171"/>
                </a:xfrm>
                <a:prstGeom prst="rect">
                  <a:avLst/>
                </a:prstGeom>
                <a:blipFill rotWithShape="0">
                  <a:blip r:embed="rId4"/>
                  <a:stretch>
                    <a:fillRect l="-893" t="-86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Dikdörtgen 11"/>
                <p:cNvSpPr/>
                <p:nvPr/>
              </p:nvSpPr>
              <p:spPr>
                <a:xfrm>
                  <a:off x="2116082" y="1469736"/>
                  <a:ext cx="1657825"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𝑐</m:t>
                            </m:r>
                          </m:e>
                          <m:sub>
                            <m:r>
                              <a:rPr lang="tr-TR" b="0" i="1" smtClean="0">
                                <a:solidFill>
                                  <a:schemeClr val="accent1">
                                    <a:lumMod val="75000"/>
                                  </a:schemeClr>
                                </a:solidFill>
                                <a:latin typeface="Cambria Math" panose="02040503050406030204" pitchFamily="18" charset="0"/>
                              </a:rPr>
                              <m:t>1</m:t>
                            </m:r>
                          </m:sub>
                        </m:sSub>
                        <m:r>
                          <a:rPr lang="tr-TR" i="1">
                            <a:solidFill>
                              <a:schemeClr val="accent1">
                                <a:lumMod val="75000"/>
                              </a:schemeClr>
                            </a:solidFill>
                            <a:latin typeface="Cambria Math" panose="02040503050406030204" pitchFamily="18" charset="0"/>
                          </a:rPr>
                          <m:t>=1−</m:t>
                        </m:r>
                        <m:sSub>
                          <m:sSubPr>
                            <m:ctrlPr>
                              <a:rPr lang="tr-TR" i="1">
                                <a:solidFill>
                                  <a:schemeClr val="accent1">
                                    <a:lumMod val="75000"/>
                                  </a:schemeClr>
                                </a:solidFill>
                                <a:latin typeface="Cambria Math" panose="02040503050406030204" pitchFamily="18" charset="0"/>
                              </a:rPr>
                            </m:ctrlPr>
                          </m:sSubPr>
                          <m:e>
                            <m:r>
                              <a:rPr lang="tr-TR" i="1">
                                <a:solidFill>
                                  <a:schemeClr val="accent1">
                                    <a:lumMod val="75000"/>
                                  </a:schemeClr>
                                </a:solidFill>
                                <a:latin typeface="Cambria Math" panose="02040503050406030204" pitchFamily="18" charset="0"/>
                              </a:rPr>
                              <m:t>𝑠</m:t>
                            </m:r>
                          </m:e>
                          <m:sub>
                            <m:r>
                              <a:rPr lang="tr-TR" i="1">
                                <a:solidFill>
                                  <a:schemeClr val="accent1">
                                    <a:lumMod val="75000"/>
                                  </a:schemeClr>
                                </a:solidFill>
                                <a:latin typeface="Cambria Math" panose="02040503050406030204" pitchFamily="18" charset="0"/>
                              </a:rPr>
                              <m:t>𝑛</m:t>
                            </m:r>
                          </m:sub>
                        </m:sSub>
                        <m:f>
                          <m:fPr>
                            <m:ctrlPr>
                              <a:rPr lang="tr-TR" i="1">
                                <a:solidFill>
                                  <a:schemeClr val="accent1">
                                    <a:lumMod val="75000"/>
                                  </a:schemeClr>
                                </a:solidFill>
                                <a:latin typeface="Cambria Math" panose="02040503050406030204" pitchFamily="18" charset="0"/>
                              </a:rPr>
                            </m:ctrlPr>
                          </m:fPr>
                          <m:num>
                            <m:sSub>
                              <m:sSubPr>
                                <m:ctrlPr>
                                  <a:rPr lang="tr-TR" i="1">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𝑇</m:t>
                                </m:r>
                              </m:e>
                              <m:sub>
                                <m:r>
                                  <a:rPr lang="tr-TR" b="0" i="1" smtClean="0">
                                    <a:solidFill>
                                      <a:schemeClr val="accent1">
                                        <a:lumMod val="75000"/>
                                      </a:schemeClr>
                                    </a:solidFill>
                                    <a:latin typeface="Cambria Math" panose="02040503050406030204" pitchFamily="18" charset="0"/>
                                  </a:rPr>
                                  <m:t>𝑘</m:t>
                                </m:r>
                              </m:sub>
                            </m:sSub>
                          </m:num>
                          <m:den>
                            <m:sSub>
                              <m:sSubPr>
                                <m:ctrlPr>
                                  <a:rPr lang="tr-TR" i="1">
                                    <a:solidFill>
                                      <a:schemeClr val="accent1">
                                        <a:lumMod val="75000"/>
                                      </a:schemeClr>
                                    </a:solidFill>
                                    <a:latin typeface="Cambria Math" panose="02040503050406030204" pitchFamily="18" charset="0"/>
                                  </a:rPr>
                                </m:ctrlPr>
                              </m:sSubPr>
                              <m:e>
                                <m:r>
                                  <a:rPr lang="tr-TR" b="0" i="1" smtClean="0">
                                    <a:solidFill>
                                      <a:schemeClr val="accent1">
                                        <a:lumMod val="75000"/>
                                      </a:schemeClr>
                                    </a:solidFill>
                                    <a:latin typeface="Cambria Math" panose="02040503050406030204" pitchFamily="18" charset="0"/>
                                  </a:rPr>
                                  <m:t>𝑇</m:t>
                                </m:r>
                              </m:e>
                              <m:sub>
                                <m:r>
                                  <a:rPr lang="tr-TR" b="0" i="1" smtClean="0">
                                    <a:solidFill>
                                      <a:schemeClr val="accent1">
                                        <a:lumMod val="75000"/>
                                      </a:schemeClr>
                                    </a:solidFill>
                                    <a:latin typeface="Cambria Math" panose="02040503050406030204" pitchFamily="18" charset="0"/>
                                  </a:rPr>
                                  <m:t>𝑛</m:t>
                                </m:r>
                              </m:sub>
                            </m:sSub>
                          </m:den>
                        </m:f>
                      </m:oMath>
                    </m:oMathPara>
                  </a14:m>
                  <a:endParaRPr lang="tr-TR" dirty="0"/>
                </a:p>
              </p:txBody>
            </p:sp>
          </mc:Choice>
          <mc:Fallback xmlns="">
            <p:sp>
              <p:nvSpPr>
                <p:cNvPr id="12" name="Dikdörtgen 11"/>
                <p:cNvSpPr>
                  <a:spLocks noRot="1" noChangeAspect="1" noMove="1" noResize="1" noEditPoints="1" noAdjustHandles="1" noChangeArrowheads="1" noChangeShapeType="1" noTextEdit="1"/>
                </p:cNvSpPr>
                <p:nvPr/>
              </p:nvSpPr>
              <p:spPr>
                <a:xfrm>
                  <a:off x="2116082" y="1469736"/>
                  <a:ext cx="1657825" cy="657681"/>
                </a:xfrm>
                <a:prstGeom prst="rect">
                  <a:avLst/>
                </a:prstGeom>
                <a:blipFill rotWithShape="0">
                  <a:blip r:embed="rId5"/>
                  <a:stretch>
                    <a:fillRect/>
                  </a:stretch>
                </a:blipFill>
              </p:spPr>
              <p:txBody>
                <a:bodyPr/>
                <a:lstStyle/>
                <a:p>
                  <a:r>
                    <a:rPr lang="tr-TR">
                      <a:noFill/>
                    </a:rPr>
                    <a:t> </a:t>
                  </a:r>
                </a:p>
              </p:txBody>
            </p:sp>
          </mc:Fallback>
        </mc:AlternateContent>
      </p:grpSp>
    </p:spTree>
    <p:extLst>
      <p:ext uri="{BB962C8B-B14F-4D97-AF65-F5344CB8AC3E}">
        <p14:creationId xmlns:p14="http://schemas.microsoft.com/office/powerpoint/2010/main" val="265219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Makinalarda Çalışma Rejimleri</a:t>
            </a:r>
          </a:p>
        </p:txBody>
      </p:sp>
      <p:sp>
        <p:nvSpPr>
          <p:cNvPr id="3" name="İçerik Yer Tutucusu 2"/>
          <p:cNvSpPr>
            <a:spLocks noGrp="1"/>
          </p:cNvSpPr>
          <p:nvPr>
            <p:ph idx="1"/>
          </p:nvPr>
        </p:nvSpPr>
        <p:spPr/>
        <p:txBody>
          <a:bodyPr>
            <a:normAutofit fontScale="92500" lnSpcReduction="20000"/>
          </a:bodyPr>
          <a:lstStyle/>
          <a:p>
            <a:r>
              <a:rPr lang="tr-TR" dirty="0"/>
              <a:t>İnşaat, tarım vb. makinalara etki eden kuvvetler periyodik değişim göstermediğinden, bu tür makinaların hareketleri, harekete başlama ve durma evreleri dahil hep geçici rejimde seyreder. </a:t>
            </a:r>
          </a:p>
          <a:p>
            <a:r>
              <a:rPr lang="tr-TR" dirty="0"/>
              <a:t>Tekstil, matbaa, paketleme vb. çeşitli üretim makinaları ise sürekli rejimde belli bir </a:t>
            </a:r>
            <a:r>
              <a:rPr lang="tr-TR" dirty="0" err="1"/>
              <a:t>periyotda</a:t>
            </a:r>
            <a:r>
              <a:rPr lang="tr-TR" dirty="0"/>
              <a:t> birbirini takip eden işlemler yapar. </a:t>
            </a:r>
          </a:p>
          <a:p>
            <a:r>
              <a:rPr lang="tr-TR" dirty="0"/>
              <a:t>Sürekli rejimde çalışan makinalarda bir periyot süresince yapılan toplam iş sıfırdır. </a:t>
            </a:r>
          </a:p>
          <a:p>
            <a:r>
              <a:rPr lang="tr-TR" dirty="0"/>
              <a:t>Sürekli rejimde çalışan makinaların ayrıca harekete başlama ve durma evrelerinde geçici rejimleri de vardır. Özellikle bazı sürekli rejim makinalarında, geçici rejimler kısa süreli ve uzun aralıklarda olsa da, kritik öneme sahiptir: </a:t>
            </a:r>
          </a:p>
          <a:p>
            <a:pPr lvl="1"/>
            <a:r>
              <a:rPr lang="tr-TR" dirty="0"/>
              <a:t>Elektrik motoru ile tahrik edilen sürekli rejim makinalarında harekete başlama ve durma evrelerinde motorun çektiği akım, sürekli rejimdeki akımın on katını aşabilir. Bu evre uzun sürerse soğutma sistemi yetersiz kalıp motor sarımları zarar görebilir. Dolayısıyla bu evrenin mümkün olduğunca kısa sürede geçilmesi gerekir.</a:t>
            </a:r>
          </a:p>
          <a:p>
            <a:pPr lvl="1"/>
            <a:r>
              <a:rPr lang="tr-TR" dirty="0"/>
              <a:t>Harekete başlama evresinde makina üzerinde yapılan iş pozitiftir ve makina uzuvları ivmelenir.  Uzuvlara etki eden kuvvetler, atalet kuvvetlerinin çok yüksek olduğu bu evrede kritik değerlere ulaşabilir.</a:t>
            </a:r>
          </a:p>
          <a:p>
            <a:pPr lvl="1"/>
            <a:r>
              <a:rPr lang="tr-TR" dirty="0"/>
              <a:t>Duruş evresinde makina üzerinde yapılan iş negatiftir ve makina uzuvları hız keser (negatif ivmelenir). Bu evre fren sistemi ile kısaltıldığında ivme değerleri dolayısıyla uzuv ve mafsal kuvvetleri kritik değerlere ulaşabilir. </a:t>
            </a:r>
          </a:p>
          <a:p>
            <a:r>
              <a:rPr lang="tr-TR" dirty="0"/>
              <a:t>Sonuç olarak, makinanın hareket denklemi başlangıç, (varsa) sürekli rejim ve duruş evrelerini kapsayacak şekilde çözülerek  bu evrelerdeki davranışının belirlenmesi gerekir.</a:t>
            </a:r>
          </a:p>
        </p:txBody>
      </p:sp>
    </p:spTree>
    <p:extLst>
      <p:ext uri="{BB962C8B-B14F-4D97-AF65-F5344CB8AC3E}">
        <p14:creationId xmlns:p14="http://schemas.microsoft.com/office/powerpoint/2010/main" val="342523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Sürekli Rejimde Hız Dalgalanması </a:t>
            </a:r>
          </a:p>
        </p:txBody>
      </p:sp>
      <p:sp>
        <p:nvSpPr>
          <p:cNvPr id="3" name="İçerik Yer Tutucusu 2"/>
          <p:cNvSpPr>
            <a:spLocks noGrp="1"/>
          </p:cNvSpPr>
          <p:nvPr>
            <p:ph idx="1"/>
          </p:nvPr>
        </p:nvSpPr>
        <p:spPr/>
        <p:txBody>
          <a:bodyPr/>
          <a:lstStyle/>
          <a:p>
            <a:r>
              <a:rPr lang="tr-TR" dirty="0"/>
              <a:t>Periyodik sürekli rejimde çalışan bir makinanın genelleştirilmiş koordinatı krank milinin </a:t>
            </a:r>
            <a:r>
              <a:rPr lang="tr-TR" dirty="0" err="1"/>
              <a:t>açısal</a:t>
            </a:r>
            <a:r>
              <a:rPr lang="tr-TR" dirty="0"/>
              <a:t> konumu q ise, krank milinin hızı minimum ve maksimum değerler arasında periyodik olarak dalgalanır: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r>
              <a:rPr lang="tr-TR" dirty="0"/>
              <a:t>Periyodik sürekli rejimde çalışan makinalarda, krank mili hızının ortalama bir değer etrafında aşırı derecede dalgalanması istenmeyen bir durumdur.</a:t>
            </a:r>
          </a:p>
          <a:p>
            <a:pPr marL="0" indent="0">
              <a:buNone/>
            </a:pPr>
            <a:endParaRPr lang="tr-TR" dirty="0"/>
          </a:p>
        </p:txBody>
      </p:sp>
      <p:pic>
        <p:nvPicPr>
          <p:cNvPr id="4" name="Resim 3"/>
          <p:cNvPicPr>
            <a:picLocks noChangeAspect="1"/>
          </p:cNvPicPr>
          <p:nvPr/>
        </p:nvPicPr>
        <p:blipFill>
          <a:blip r:embed="rId2"/>
          <a:stretch>
            <a:fillRect/>
          </a:stretch>
        </p:blipFill>
        <p:spPr>
          <a:xfrm>
            <a:off x="935596" y="1844824"/>
            <a:ext cx="6601374" cy="2520000"/>
          </a:xfrm>
          <a:prstGeom prst="rect">
            <a:avLst/>
          </a:prstGeom>
        </p:spPr>
      </p:pic>
    </p:spTree>
    <p:extLst>
      <p:ext uri="{BB962C8B-B14F-4D97-AF65-F5344CB8AC3E}">
        <p14:creationId xmlns:p14="http://schemas.microsoft.com/office/powerpoint/2010/main" val="383781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t>Tahrik Elemanı Olarak:Motor</a:t>
            </a:r>
            <a:endParaRPr lang="tr-TR" dirty="0"/>
          </a:p>
        </p:txBody>
      </p:sp>
      <p:sp>
        <p:nvSpPr>
          <p:cNvPr id="3" name="İçerik Yer Tutucusu 2"/>
          <p:cNvSpPr>
            <a:spLocks noGrp="1"/>
          </p:cNvSpPr>
          <p:nvPr>
            <p:ph idx="1"/>
          </p:nvPr>
        </p:nvSpPr>
        <p:spPr/>
        <p:txBody>
          <a:bodyPr>
            <a:normAutofit/>
          </a:bodyPr>
          <a:lstStyle/>
          <a:p>
            <a:pPr marL="0" indent="0">
              <a:buNone/>
            </a:pPr>
            <a:r>
              <a:rPr lang="tr-TR" u="sng" dirty="0">
                <a:solidFill>
                  <a:srgbClr val="FF0000"/>
                </a:solidFill>
              </a:rPr>
              <a:t>Giriş</a:t>
            </a:r>
          </a:p>
          <a:p>
            <a:r>
              <a:rPr lang="tr-TR" dirty="0"/>
              <a:t>Şimdiye </a:t>
            </a:r>
            <a:r>
              <a:rPr lang="tr-TR"/>
              <a:t>kadarki derslerimizde</a:t>
            </a:r>
            <a:r>
              <a:rPr lang="tr-TR" dirty="0"/>
              <a:t>, dış kuvvet </a:t>
            </a:r>
            <a:r>
              <a:rPr lang="tr-TR"/>
              <a:t>ve momentlerden söz </a:t>
            </a:r>
            <a:r>
              <a:rPr lang="tr-TR" dirty="0"/>
              <a:t>ettik, </a:t>
            </a:r>
            <a:r>
              <a:rPr lang="tr-TR"/>
              <a:t>ancak bunları </a:t>
            </a:r>
            <a:r>
              <a:rPr lang="tr-TR" dirty="0"/>
              <a:t>yaratan kaynaktan hiç bahsetmedik.</a:t>
            </a:r>
          </a:p>
          <a:p>
            <a:r>
              <a:rPr lang="tr-TR"/>
              <a:t>Bu dersimizde</a:t>
            </a:r>
            <a:r>
              <a:rPr lang="tr-TR" dirty="0"/>
              <a:t>, kuvvet ve/veya momenti </a:t>
            </a:r>
            <a:r>
              <a:rPr lang="tr-TR"/>
              <a:t>üreten kaynaklardan söz edeceğiz. Özellikle </a:t>
            </a:r>
            <a:r>
              <a:rPr lang="tr-TR" dirty="0"/>
              <a:t>iki </a:t>
            </a:r>
            <a:r>
              <a:rPr lang="tr-TR"/>
              <a:t>tipin üzerinde duracağız.</a:t>
            </a:r>
            <a:endParaRPr lang="tr-TR" dirty="0"/>
          </a:p>
          <a:p>
            <a:pPr lvl="1"/>
            <a:r>
              <a:rPr lang="tr-TR" dirty="0"/>
              <a:t>Makine </a:t>
            </a:r>
            <a:r>
              <a:rPr lang="tr-TR"/>
              <a:t>tarafından yapılan </a:t>
            </a:r>
            <a:r>
              <a:rPr lang="tr-TR" dirty="0"/>
              <a:t>işe göre, makinaya etkiyen kuvvet ve/veya moment</a:t>
            </a:r>
          </a:p>
          <a:p>
            <a:pPr lvl="1"/>
            <a:r>
              <a:rPr lang="tr-TR" dirty="0"/>
              <a:t>Makinayı tahrik eden, </a:t>
            </a:r>
            <a:r>
              <a:rPr lang="tr-TR"/>
              <a:t>giriş uzvuna </a:t>
            </a:r>
            <a:r>
              <a:rPr lang="tr-TR" dirty="0"/>
              <a:t>etki eden kuvvet ve/veya moment</a:t>
            </a:r>
          </a:p>
          <a:p>
            <a:r>
              <a:rPr lang="tr-TR"/>
              <a:t>Mekanizmalar tahrik elemanlarına göre sınıflandırıldığında, başlıca tahrik elemanları</a:t>
            </a:r>
            <a:endParaRPr lang="tr-TR" dirty="0"/>
          </a:p>
          <a:p>
            <a:pPr lvl="1"/>
            <a:r>
              <a:rPr lang="tr-TR" dirty="0"/>
              <a:t>İnsan </a:t>
            </a:r>
            <a:r>
              <a:rPr lang="tr-TR"/>
              <a:t>veya hayvanların kas güçleri</a:t>
            </a:r>
            <a:endParaRPr lang="tr-TR" dirty="0"/>
          </a:p>
          <a:p>
            <a:pPr lvl="1"/>
            <a:r>
              <a:rPr lang="tr-TR"/>
              <a:t>Hidrolik </a:t>
            </a:r>
            <a:r>
              <a:rPr lang="tr-TR" dirty="0"/>
              <a:t>veya </a:t>
            </a:r>
            <a:r>
              <a:rPr lang="tr-TR" dirty="0" err="1"/>
              <a:t>pnömatik</a:t>
            </a:r>
            <a:r>
              <a:rPr lang="tr-TR" dirty="0"/>
              <a:t> </a:t>
            </a:r>
            <a:r>
              <a:rPr lang="tr-TR"/>
              <a:t>güç üniteleri</a:t>
            </a:r>
            <a:r>
              <a:rPr lang="tr-TR" dirty="0"/>
              <a:t>.</a:t>
            </a:r>
          </a:p>
          <a:p>
            <a:pPr lvl="1"/>
            <a:r>
              <a:rPr lang="tr-TR"/>
              <a:t>İçten yanmalı motorlar</a:t>
            </a:r>
            <a:endParaRPr lang="tr-TR" dirty="0"/>
          </a:p>
          <a:p>
            <a:pPr lvl="1"/>
            <a:r>
              <a:rPr lang="tr-TR">
                <a:solidFill>
                  <a:srgbClr val="00B050"/>
                </a:solidFill>
              </a:rPr>
              <a:t>Elektrik motorları</a:t>
            </a:r>
            <a:endParaRPr lang="tr-TR" dirty="0">
              <a:solidFill>
                <a:srgbClr val="00B050"/>
              </a:solidFill>
            </a:endParaRPr>
          </a:p>
        </p:txBody>
      </p:sp>
    </p:spTree>
    <p:extLst>
      <p:ext uri="{BB962C8B-B14F-4D97-AF65-F5344CB8AC3E}">
        <p14:creationId xmlns:p14="http://schemas.microsoft.com/office/powerpoint/2010/main" val="60447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Sürekli Rejimde Hız Dalgalanması </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Hız dalgalanma katsayısı:</a:t>
                </a:r>
                <a14:m>
                  <m:oMath xmlns:m="http://schemas.openxmlformats.org/officeDocument/2006/math">
                    <m:r>
                      <a:rPr lang="tr-TR" i="1" smtClean="0">
                        <a:latin typeface="Cambria Math" panose="02040503050406030204" pitchFamily="18" charset="0"/>
                        <a:ea typeface="Cambria Math" panose="02040503050406030204" pitchFamily="18" charset="0"/>
                      </a:rPr>
                      <m:t>𝛿</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ea typeface="Cambria Math" panose="02040503050406030204" pitchFamily="18" charset="0"/>
                              </a:rPr>
                              <m:t>𝑚𝑎𝑥</m:t>
                            </m:r>
                          </m:sub>
                        </m:sSub>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ea typeface="Cambria Math" panose="02040503050406030204" pitchFamily="18" charset="0"/>
                              </a:rPr>
                              <m:t>𝑚𝑖𝑛</m:t>
                            </m:r>
                          </m:sub>
                        </m:sSub>
                      </m:num>
                      <m:den>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ea typeface="Cambria Math" panose="02040503050406030204" pitchFamily="18" charset="0"/>
                              </a:rPr>
                              <m:t>𝑚</m:t>
                            </m:r>
                          </m:sub>
                        </m:sSub>
                      </m:den>
                    </m:f>
                  </m:oMath>
                </a14:m>
                <a:endParaRPr lang="tr-TR" dirty="0"/>
              </a:p>
              <a:p>
                <a:r>
                  <a:rPr lang="tr-TR" dirty="0"/>
                  <a:t>Ortalama Hız: </a:t>
                </a:r>
                <a14:m>
                  <m:oMath xmlns:m="http://schemas.openxmlformats.org/officeDocument/2006/math">
                    <m:sSub>
                      <m:sSubPr>
                        <m:ctrlPr>
                          <a:rPr lang="tr-TR" i="1" smtClean="0">
                            <a:latin typeface="Cambria Math" panose="02040503050406030204" pitchFamily="18" charset="0"/>
                            <a:ea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ea typeface="Cambria Math" panose="02040503050406030204" pitchFamily="18" charset="0"/>
                          </a:rPr>
                          <m:t>𝑚</m:t>
                        </m:r>
                      </m:sub>
                    </m:sSub>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𝜏</m:t>
                        </m:r>
                      </m:den>
                    </m:f>
                    <m:nary>
                      <m:naryPr>
                        <m:ctrlPr>
                          <a:rPr lang="tr-TR" b="0" i="1" smtClean="0">
                            <a:latin typeface="Cambria Math" panose="02040503050406030204" pitchFamily="18" charset="0"/>
                            <a:ea typeface="Cambria Math" panose="02040503050406030204" pitchFamily="18" charset="0"/>
                          </a:rPr>
                        </m:ctrlPr>
                      </m:naryPr>
                      <m:sub>
                        <m:r>
                          <m:rPr>
                            <m:brk m:alnAt="23"/>
                          </m:rPr>
                          <a:rPr lang="tr-TR" b="0" i="1" smtClean="0">
                            <a:latin typeface="Cambria Math" panose="02040503050406030204" pitchFamily="18" charset="0"/>
                            <a:ea typeface="Cambria Math" panose="02040503050406030204" pitchFamily="18" charset="0"/>
                          </a:rPr>
                          <m:t>0</m:t>
                        </m:r>
                      </m:sub>
                      <m:sup>
                        <m:r>
                          <a:rPr lang="tr-TR" b="0" i="1" smtClean="0">
                            <a:latin typeface="Cambria Math" panose="02040503050406030204" pitchFamily="18" charset="0"/>
                            <a:ea typeface="Cambria Math" panose="02040503050406030204" pitchFamily="18" charset="0"/>
                          </a:rPr>
                          <m:t>𝜏</m:t>
                        </m:r>
                      </m:sup>
                      <m:e>
                        <m:r>
                          <a:rPr lang="tr-TR" i="1">
                            <a:latin typeface="Cambria Math" panose="02040503050406030204" pitchFamily="18" charset="0"/>
                            <a:ea typeface="Cambria Math" panose="02040503050406030204" pitchFamily="18" charset="0"/>
                          </a:rPr>
                          <m:t>𝜔</m:t>
                        </m:r>
                        <m:r>
                          <a:rPr lang="tr-TR" b="0" i="1" smtClean="0">
                            <a:latin typeface="Cambria Math" panose="02040503050406030204" pitchFamily="18" charset="0"/>
                            <a:ea typeface="Cambria Math" panose="02040503050406030204" pitchFamily="18" charset="0"/>
                          </a:rPr>
                          <m:t>𝑑𝑡</m:t>
                        </m:r>
                      </m:e>
                    </m:nary>
                  </m:oMath>
                </a14:m>
                <a:endParaRPr lang="tr-TR" dirty="0">
                  <a:ea typeface="Cambria Math" panose="02040503050406030204" pitchFamily="18" charset="0"/>
                </a:endParaRPr>
              </a:p>
              <a:p>
                <a:r>
                  <a:rPr lang="tr-TR" dirty="0"/>
                  <a:t>Küçük </a:t>
                </a:r>
                <a14:m>
                  <m:oMath xmlns:m="http://schemas.openxmlformats.org/officeDocument/2006/math">
                    <m:r>
                      <a:rPr lang="tr-TR" i="1">
                        <a:latin typeface="Cambria Math" panose="02040503050406030204" pitchFamily="18" charset="0"/>
                        <a:ea typeface="Cambria Math" panose="02040503050406030204" pitchFamily="18" charset="0"/>
                      </a:rPr>
                      <m:t>𝛿</m:t>
                    </m:r>
                  </m:oMath>
                </a14:m>
                <a:r>
                  <a:rPr lang="tr-TR" dirty="0"/>
                  <a:t> değerleri için:</a:t>
                </a:r>
                <a14:m>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𝑚</m:t>
                        </m:r>
                      </m:sub>
                    </m:sSub>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𝑚𝑎𝑥</m:t>
                            </m:r>
                          </m:sub>
                        </m:sSub>
                        <m:r>
                          <a:rPr lang="tr-TR" b="0" i="1" smtClean="0">
                            <a:latin typeface="Cambria Math" panose="02040503050406030204" pitchFamily="18" charset="0"/>
                            <a:ea typeface="Cambria Math" panose="02040503050406030204" pitchFamily="18" charset="0"/>
                          </a:rPr>
                          <m:t> + </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𝑚𝑖𝑛</m:t>
                            </m:r>
                          </m:sub>
                        </m:sSub>
                      </m:num>
                      <m:den>
                        <m:r>
                          <a:rPr lang="tr-TR" b="0" i="1" smtClean="0">
                            <a:latin typeface="Cambria Math" panose="02040503050406030204" pitchFamily="18" charset="0"/>
                            <a:ea typeface="Cambria Math" panose="02040503050406030204" pitchFamily="18" charset="0"/>
                          </a:rPr>
                          <m:t>2</m:t>
                        </m:r>
                      </m:den>
                    </m:f>
                  </m:oMath>
                </a14:m>
                <a:endParaRPr lang="tr-TR" dirty="0"/>
              </a:p>
              <a:p>
                <a:r>
                  <a:rPr lang="tr-TR" dirty="0"/>
                  <a:t>Hareket denkleminin sayısal çözümü ile ortalama hız ve hız dalgalanma katsayısı hesaplanabilir.</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696" t="-1700"/>
                </a:stretch>
              </a:blipFill>
            </p:spPr>
            <p:txBody>
              <a:bodyPr/>
              <a:lstStyle/>
              <a:p>
                <a:r>
                  <a:rPr lang="tr-TR">
                    <a:noFill/>
                  </a:rPr>
                  <a:t> </a:t>
                </a:r>
              </a:p>
            </p:txBody>
          </p:sp>
        </mc:Fallback>
      </mc:AlternateContent>
    </p:spTree>
    <p:extLst>
      <p:ext uri="{BB962C8B-B14F-4D97-AF65-F5344CB8AC3E}">
        <p14:creationId xmlns:p14="http://schemas.microsoft.com/office/powerpoint/2010/main" val="68281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Volan Ataletinin Bulunması</a:t>
            </a:r>
          </a:p>
        </p:txBody>
      </p:sp>
      <p:sp>
        <p:nvSpPr>
          <p:cNvPr id="3" name="İçerik Yer Tutucusu 2"/>
          <p:cNvSpPr>
            <a:spLocks noGrp="1"/>
          </p:cNvSpPr>
          <p:nvPr>
            <p:ph idx="1"/>
          </p:nvPr>
        </p:nvSpPr>
        <p:spPr/>
        <p:txBody>
          <a:bodyPr/>
          <a:lstStyle/>
          <a:p>
            <a:pPr marL="0" indent="0">
              <a:buNone/>
            </a:pPr>
            <a:r>
              <a:rPr lang="tr-TR" dirty="0"/>
              <a:t>Hareket denkleminin sayısal çözümü ile, arzu edilen bir hız dalgalanma katsayısına erişmek için gerekli volan ataletinin bulunması için yöntem: </a:t>
            </a:r>
            <a:r>
              <a:rPr lang="tr-TR" sz="1200" dirty="0"/>
              <a:t>(</a:t>
            </a:r>
            <a:r>
              <a:rPr lang="tr-TR" sz="1200" dirty="0" err="1"/>
              <a:t>Kinematics</a:t>
            </a:r>
            <a:r>
              <a:rPr lang="tr-TR" sz="1200" dirty="0"/>
              <a:t> </a:t>
            </a:r>
            <a:r>
              <a:rPr lang="tr-TR" sz="1200" dirty="0" err="1"/>
              <a:t>and</a:t>
            </a:r>
            <a:r>
              <a:rPr lang="tr-TR" sz="1200" dirty="0"/>
              <a:t> Dynamics of </a:t>
            </a:r>
            <a:r>
              <a:rPr lang="tr-TR" sz="1200" dirty="0" err="1"/>
              <a:t>Planar</a:t>
            </a:r>
            <a:r>
              <a:rPr lang="tr-TR" sz="1200" dirty="0"/>
              <a:t> </a:t>
            </a:r>
            <a:r>
              <a:rPr lang="tr-TR" sz="1200" dirty="0" err="1"/>
              <a:t>Machinery</a:t>
            </a:r>
            <a:r>
              <a:rPr lang="tr-TR" sz="1200" dirty="0"/>
              <a:t> </a:t>
            </a:r>
            <a:r>
              <a:rPr lang="tr-TR" sz="1200" dirty="0" err="1"/>
              <a:t>by</a:t>
            </a:r>
            <a:r>
              <a:rPr lang="tr-TR" sz="1200" dirty="0"/>
              <a:t> </a:t>
            </a:r>
            <a:r>
              <a:rPr lang="tr-TR" sz="1200" dirty="0" err="1"/>
              <a:t>Burton</a:t>
            </a:r>
            <a:r>
              <a:rPr lang="tr-TR" sz="1200" dirty="0"/>
              <a:t> Paul, pp.488-489, </a:t>
            </a:r>
            <a:r>
              <a:rPr lang="tr-TR" sz="1200" dirty="0" err="1"/>
              <a:t>Sec</a:t>
            </a:r>
            <a:r>
              <a:rPr lang="tr-TR" sz="1200" dirty="0"/>
              <a:t>. 12.91: “</a:t>
            </a:r>
            <a:r>
              <a:rPr lang="tr-TR" sz="1200" dirty="0" err="1"/>
              <a:t>Flywheel</a:t>
            </a:r>
            <a:r>
              <a:rPr lang="tr-TR" sz="1200" dirty="0"/>
              <a:t> Design </a:t>
            </a:r>
            <a:r>
              <a:rPr lang="tr-TR" sz="1200" dirty="0" err="1"/>
              <a:t>by</a:t>
            </a:r>
            <a:r>
              <a:rPr lang="tr-TR" sz="1200" dirty="0"/>
              <a:t> </a:t>
            </a:r>
            <a:r>
              <a:rPr lang="tr-TR" sz="1200" dirty="0" err="1"/>
              <a:t>Computer</a:t>
            </a:r>
            <a:r>
              <a:rPr lang="tr-TR" sz="1200" dirty="0"/>
              <a:t> </a:t>
            </a:r>
            <a:r>
              <a:rPr lang="tr-TR" sz="1200" dirty="0" err="1"/>
              <a:t>Simulation</a:t>
            </a:r>
            <a:r>
              <a:rPr lang="tr-TR" sz="1200" dirty="0"/>
              <a:t>”) </a:t>
            </a:r>
          </a:p>
          <a:p>
            <a:pPr marL="457200" indent="-457200">
              <a:buFont typeface="+mj-lt"/>
              <a:buAutoNum type="arabicPeriod"/>
            </a:pPr>
            <a:r>
              <a:rPr lang="tr-TR" dirty="0"/>
              <a:t>Hareket denkleminin çözümü ile </a:t>
            </a:r>
            <a:r>
              <a:rPr lang="el-GR" dirty="0"/>
              <a:t>ω</a:t>
            </a:r>
            <a:r>
              <a:rPr lang="tr-TR" dirty="0"/>
              <a:t> - t grafiğini elde et </a:t>
            </a:r>
          </a:p>
          <a:p>
            <a:pPr marL="457200" indent="-457200">
              <a:buFont typeface="+mj-lt"/>
              <a:buAutoNum type="arabicPeriod"/>
            </a:pPr>
            <a:r>
              <a:rPr lang="tr-TR" dirty="0"/>
              <a:t>Grafik altındaki alandan </a:t>
            </a:r>
            <a:r>
              <a:rPr lang="el-GR" dirty="0"/>
              <a:t>ω</a:t>
            </a:r>
            <a:r>
              <a:rPr lang="tr-TR" baseline="-25000" dirty="0"/>
              <a:t>m</a:t>
            </a:r>
            <a:r>
              <a:rPr lang="tr-TR" dirty="0"/>
              <a:t> ; </a:t>
            </a:r>
            <a:r>
              <a:rPr lang="el-GR" dirty="0"/>
              <a:t>ω</a:t>
            </a:r>
            <a:r>
              <a:rPr lang="tr-TR" baseline="-25000" dirty="0" err="1"/>
              <a:t>maks</a:t>
            </a:r>
            <a:r>
              <a:rPr lang="tr-TR" dirty="0"/>
              <a:t> ve </a:t>
            </a:r>
            <a:r>
              <a:rPr lang="el-GR" dirty="0"/>
              <a:t>ω</a:t>
            </a:r>
            <a:r>
              <a:rPr lang="tr-TR" baseline="-25000" dirty="0" err="1"/>
              <a:t>min</a:t>
            </a:r>
            <a:r>
              <a:rPr lang="tr-TR" dirty="0"/>
              <a:t> değerlerinden </a:t>
            </a:r>
            <a:r>
              <a:rPr lang="el-GR" dirty="0"/>
              <a:t>δ</a:t>
            </a:r>
            <a:r>
              <a:rPr lang="tr-TR" dirty="0"/>
              <a:t> hesapla </a:t>
            </a:r>
          </a:p>
          <a:p>
            <a:pPr marL="457200" indent="-457200">
              <a:buFont typeface="+mj-lt"/>
              <a:buAutoNum type="arabicPeriod"/>
            </a:pPr>
            <a:r>
              <a:rPr lang="tr-TR" dirty="0"/>
              <a:t>İlk iki adımı en az 3 farklı volan ataleti (</a:t>
            </a:r>
            <a:r>
              <a:rPr lang="tr-TR" dirty="0" err="1"/>
              <a:t>I</a:t>
            </a:r>
            <a:r>
              <a:rPr lang="tr-TR" baseline="-25000" dirty="0" err="1"/>
              <a:t>f</a:t>
            </a:r>
            <a:r>
              <a:rPr lang="tr-TR" dirty="0"/>
              <a:t>) için, her seferinde genelleştirilmiş ataleti güncelleyerek (J=</a:t>
            </a:r>
            <a:r>
              <a:rPr lang="tr-TR" dirty="0" err="1"/>
              <a:t>J+I</a:t>
            </a:r>
            <a:r>
              <a:rPr lang="tr-TR" baseline="-25000" dirty="0" err="1"/>
              <a:t>f</a:t>
            </a:r>
            <a:r>
              <a:rPr lang="tr-TR" dirty="0"/>
              <a:t>) tekrarla </a:t>
            </a:r>
          </a:p>
          <a:p>
            <a:pPr marL="457200" indent="-457200">
              <a:buFont typeface="+mj-lt"/>
              <a:buAutoNum type="arabicPeriod"/>
            </a:pPr>
            <a:r>
              <a:rPr lang="tr-TR" dirty="0"/>
              <a:t>Dört noktaya eğri uydurma ile </a:t>
            </a:r>
            <a:r>
              <a:rPr lang="el-GR" dirty="0"/>
              <a:t>δ</a:t>
            </a:r>
            <a:r>
              <a:rPr lang="tr-TR" dirty="0"/>
              <a:t> - </a:t>
            </a:r>
            <a:r>
              <a:rPr lang="tr-TR" dirty="0" err="1"/>
              <a:t>I</a:t>
            </a:r>
            <a:r>
              <a:rPr lang="tr-TR" baseline="-25000" dirty="0" err="1"/>
              <a:t>f</a:t>
            </a:r>
            <a:r>
              <a:rPr lang="tr-TR" dirty="0"/>
              <a:t> grafiğini elde et (</a:t>
            </a:r>
            <a:r>
              <a:rPr lang="tr-TR" dirty="0" err="1"/>
              <a:t>I</a:t>
            </a:r>
            <a:r>
              <a:rPr lang="tr-TR" baseline="-25000" dirty="0" err="1"/>
              <a:t>f</a:t>
            </a:r>
            <a:r>
              <a:rPr lang="tr-TR" dirty="0"/>
              <a:t> aralığına bağlı olarak </a:t>
            </a:r>
            <a:r>
              <a:rPr lang="tr-TR" dirty="0" err="1"/>
              <a:t>üssel</a:t>
            </a:r>
            <a:r>
              <a:rPr lang="tr-TR" dirty="0"/>
              <a:t> veya </a:t>
            </a:r>
            <a:r>
              <a:rPr lang="tr-TR" dirty="0" err="1"/>
              <a:t>polinom</a:t>
            </a:r>
            <a:r>
              <a:rPr lang="tr-TR" dirty="0"/>
              <a:t> eğri uydurma tavsiye edilir) </a:t>
            </a:r>
          </a:p>
          <a:p>
            <a:pPr marL="457200" indent="-457200">
              <a:buFont typeface="+mj-lt"/>
              <a:buAutoNum type="arabicPeriod"/>
            </a:pPr>
            <a:r>
              <a:rPr lang="tr-TR" dirty="0"/>
              <a:t>Arzu edilen </a:t>
            </a:r>
            <a:r>
              <a:rPr lang="el-GR" dirty="0"/>
              <a:t>δ</a:t>
            </a:r>
            <a:r>
              <a:rPr lang="tr-TR" dirty="0"/>
              <a:t> için gerekli volan ataletini (</a:t>
            </a:r>
            <a:r>
              <a:rPr lang="tr-TR" dirty="0" err="1"/>
              <a:t>I</a:t>
            </a:r>
            <a:r>
              <a:rPr lang="tr-TR" baseline="-25000" dirty="0" err="1"/>
              <a:t>f</a:t>
            </a:r>
            <a:r>
              <a:rPr lang="tr-TR" dirty="0"/>
              <a:t>) belirle</a:t>
            </a:r>
          </a:p>
        </p:txBody>
      </p:sp>
    </p:spTree>
    <p:extLst>
      <p:ext uri="{BB962C8B-B14F-4D97-AF65-F5344CB8AC3E}">
        <p14:creationId xmlns:p14="http://schemas.microsoft.com/office/powerpoint/2010/main" val="146019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Volan Ataletinin Bulunması</a:t>
            </a:r>
          </a:p>
        </p:txBody>
      </p:sp>
      <p:pic>
        <p:nvPicPr>
          <p:cNvPr id="4" name="İçerik Yer Tutucusu 3"/>
          <p:cNvPicPr>
            <a:picLocks noGrp="1" noChangeAspect="1"/>
          </p:cNvPicPr>
          <p:nvPr>
            <p:ph idx="1"/>
          </p:nvPr>
        </p:nvPicPr>
        <p:blipFill>
          <a:blip r:embed="rId2"/>
          <a:stretch>
            <a:fillRect/>
          </a:stretch>
        </p:blipFill>
        <p:spPr>
          <a:xfrm>
            <a:off x="628650" y="1047662"/>
            <a:ext cx="7886700" cy="5219875"/>
          </a:xfrm>
          <a:prstGeom prst="rect">
            <a:avLst/>
          </a:prstGeom>
        </p:spPr>
      </p:pic>
    </p:spTree>
    <p:extLst>
      <p:ext uri="{BB962C8B-B14F-4D97-AF65-F5344CB8AC3E}">
        <p14:creationId xmlns:p14="http://schemas.microsoft.com/office/powerpoint/2010/main" val="150983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Tahrik Elemanı Olarak:Motor</a:t>
            </a:r>
            <a:endParaRPr lang="tr-TR" dirty="0"/>
          </a:p>
        </p:txBody>
      </p:sp>
      <p:sp>
        <p:nvSpPr>
          <p:cNvPr id="3" name="Content Placeholder 2"/>
          <p:cNvSpPr>
            <a:spLocks noGrp="1"/>
          </p:cNvSpPr>
          <p:nvPr>
            <p:ph idx="1"/>
          </p:nvPr>
        </p:nvSpPr>
        <p:spPr/>
        <p:txBody>
          <a:bodyPr/>
          <a:lstStyle/>
          <a:p>
            <a:r>
              <a:rPr lang="en-US"/>
              <a:t>Elektrik motorlarının </a:t>
            </a:r>
            <a:r>
              <a:rPr lang="en-US" dirty="0" err="1"/>
              <a:t>seçimi</a:t>
            </a:r>
            <a:r>
              <a:rPr lang="en-US" dirty="0"/>
              <a:t> </a:t>
            </a:r>
            <a:r>
              <a:rPr lang="en-US" dirty="0" err="1"/>
              <a:t>ve</a:t>
            </a:r>
            <a:r>
              <a:rPr lang="en-US" dirty="0"/>
              <a:t> </a:t>
            </a:r>
            <a:r>
              <a:rPr lang="en-US" err="1"/>
              <a:t>devreye</a:t>
            </a:r>
            <a:r>
              <a:rPr lang="en-US"/>
              <a:t> alınması </a:t>
            </a:r>
            <a:r>
              <a:rPr lang="en-US" dirty="0" err="1"/>
              <a:t>pek</a:t>
            </a:r>
            <a:r>
              <a:rPr lang="en-US" dirty="0"/>
              <a:t> </a:t>
            </a:r>
            <a:r>
              <a:rPr lang="en-US" err="1"/>
              <a:t>çok</a:t>
            </a:r>
            <a:r>
              <a:rPr lang="en-US"/>
              <a:t> işletmede elektrik mühendislerin</a:t>
            </a:r>
            <a:r>
              <a:rPr lang="tr-TR" dirty="0"/>
              <a:t>in görevidir.</a:t>
            </a:r>
          </a:p>
          <a:p>
            <a:r>
              <a:rPr lang="tr-TR" dirty="0"/>
              <a:t>Ancak, </a:t>
            </a:r>
            <a:r>
              <a:rPr lang="tr-TR"/>
              <a:t>seçimin sonuçlarından etkilene</a:t>
            </a:r>
            <a:r>
              <a:rPr lang="en-US" dirty="0" err="1"/>
              <a:t>ce</a:t>
            </a:r>
            <a:r>
              <a:rPr lang="tr-TR"/>
              <a:t>k olan </a:t>
            </a:r>
            <a:r>
              <a:rPr lang="en-US" dirty="0" err="1"/>
              <a:t>mak</a:t>
            </a:r>
            <a:r>
              <a:rPr lang="tr-TR" dirty="0"/>
              <a:t>i</a:t>
            </a:r>
            <a:r>
              <a:rPr lang="en-US" dirty="0" err="1"/>
              <a:t>na</a:t>
            </a:r>
            <a:r>
              <a:rPr lang="en-US" dirty="0"/>
              <a:t> m</a:t>
            </a:r>
            <a:r>
              <a:rPr lang="tr-TR" dirty="0"/>
              <a:t>ü</a:t>
            </a:r>
            <a:r>
              <a:rPr lang="en-US" dirty="0" err="1"/>
              <a:t>hend</a:t>
            </a:r>
            <a:r>
              <a:rPr lang="tr-TR"/>
              <a:t>i</a:t>
            </a:r>
            <a:r>
              <a:rPr lang="en-US"/>
              <a:t>sler</a:t>
            </a:r>
            <a:r>
              <a:rPr lang="tr-TR" dirty="0"/>
              <a:t>inin de bir miktar </a:t>
            </a:r>
            <a:r>
              <a:rPr lang="tr-TR"/>
              <a:t>da olsa </a:t>
            </a:r>
            <a:r>
              <a:rPr lang="en-US"/>
              <a:t>motorların </a:t>
            </a:r>
            <a:r>
              <a:rPr lang="en-US" err="1"/>
              <a:t>mekanik</a:t>
            </a:r>
            <a:r>
              <a:rPr lang="en-US"/>
              <a:t> özelliklerin</a:t>
            </a:r>
            <a:r>
              <a:rPr lang="tr-TR"/>
              <a:t>i</a:t>
            </a:r>
            <a:r>
              <a:rPr lang="en-US"/>
              <a:t> </a:t>
            </a:r>
            <a:r>
              <a:rPr lang="tr-TR"/>
              <a:t>bilmesi </a:t>
            </a:r>
            <a:r>
              <a:rPr lang="tr-TR" dirty="0"/>
              <a:t>ve seçime </a:t>
            </a:r>
            <a:r>
              <a:rPr lang="tr-TR"/>
              <a:t>katkı yapmaları beklenir</a:t>
            </a:r>
            <a:r>
              <a:rPr lang="tr-TR" dirty="0"/>
              <a:t>.</a:t>
            </a:r>
          </a:p>
          <a:p>
            <a:r>
              <a:rPr lang="tr-TR"/>
              <a:t>Öncelikle üretilecek </a:t>
            </a:r>
            <a:r>
              <a:rPr lang="en-US"/>
              <a:t>yüklenme koşulları </a:t>
            </a:r>
            <a:r>
              <a:rPr lang="en-US" err="1"/>
              <a:t>ve</a:t>
            </a:r>
            <a:r>
              <a:rPr lang="en-US"/>
              <a:t> atalet </a:t>
            </a:r>
            <a:r>
              <a:rPr lang="en-US" dirty="0" err="1"/>
              <a:t>değişimi</a:t>
            </a:r>
            <a:r>
              <a:rPr lang="en-US" dirty="0"/>
              <a:t> </a:t>
            </a:r>
            <a:r>
              <a:rPr lang="en-US"/>
              <a:t/>
            </a:r>
            <a:br>
              <a:rPr lang="en-US"/>
            </a:br>
            <a:r>
              <a:rPr lang="en-US"/>
              <a:t>hesaplanarak </a:t>
            </a:r>
            <a:r>
              <a:rPr lang="en-US" err="1"/>
              <a:t>bu</a:t>
            </a:r>
            <a:r>
              <a:rPr lang="en-US"/>
              <a:t> koşullara </a:t>
            </a:r>
            <a:r>
              <a:rPr lang="en-US" err="1"/>
              <a:t>uygun</a:t>
            </a:r>
            <a:r>
              <a:rPr lang="en-US"/>
              <a:t> olarak </a:t>
            </a:r>
            <a:r>
              <a:rPr lang="en-US" dirty="0"/>
              <a:t>motor </a:t>
            </a:r>
            <a:r>
              <a:rPr lang="en-US" dirty="0" err="1"/>
              <a:t>seçimi</a:t>
            </a:r>
            <a:r>
              <a:rPr lang="en-US" dirty="0"/>
              <a:t> </a:t>
            </a:r>
            <a:r>
              <a:rPr lang="en-US"/>
              <a:t>yap</a:t>
            </a:r>
            <a:r>
              <a:rPr lang="tr-TR"/>
              <a:t>ılması istenmelidir</a:t>
            </a:r>
            <a:r>
              <a:rPr lang="tr-TR" dirty="0"/>
              <a:t>.</a:t>
            </a:r>
          </a:p>
          <a:p>
            <a:r>
              <a:rPr lang="en-US" err="1"/>
              <a:t>Ayrıca</a:t>
            </a:r>
            <a:r>
              <a:rPr lang="en-US"/>
              <a:t> seçilen </a:t>
            </a:r>
            <a:r>
              <a:rPr lang="en-US" dirty="0" err="1"/>
              <a:t>bir</a:t>
            </a:r>
            <a:r>
              <a:rPr lang="en-US" dirty="0"/>
              <a:t> </a:t>
            </a:r>
            <a:r>
              <a:rPr lang="en-US" dirty="0" err="1"/>
              <a:t>motorun</a:t>
            </a:r>
            <a:r>
              <a:rPr lang="en-US" dirty="0"/>
              <a:t> </a:t>
            </a:r>
            <a:r>
              <a:rPr lang="en-US" err="1"/>
              <a:t>makina</a:t>
            </a:r>
            <a:r>
              <a:rPr lang="en-US"/>
              <a:t> </a:t>
            </a:r>
            <a:r>
              <a:rPr lang="tr-TR"/>
              <a:t>i</a:t>
            </a:r>
            <a:r>
              <a:rPr lang="en-US"/>
              <a:t>le </a:t>
            </a:r>
            <a:r>
              <a:rPr lang="en-US" err="1"/>
              <a:t>etk</a:t>
            </a:r>
            <a:r>
              <a:rPr lang="tr-TR"/>
              <a:t>i</a:t>
            </a:r>
            <a:r>
              <a:rPr lang="en-US"/>
              <a:t>l</a:t>
            </a:r>
            <a:r>
              <a:rPr lang="tr-TR"/>
              <a:t>e</a:t>
            </a:r>
            <a:r>
              <a:rPr lang="en-US" dirty="0"/>
              <a:t>ş</a:t>
            </a:r>
            <a:r>
              <a:rPr lang="tr-TR" dirty="0"/>
              <a:t>i</a:t>
            </a:r>
            <a:r>
              <a:rPr lang="en-US" dirty="0"/>
              <a:t>m</a:t>
            </a:r>
            <a:r>
              <a:rPr lang="tr-TR" dirty="0"/>
              <a:t>i</a:t>
            </a:r>
            <a:r>
              <a:rPr lang="en-US" dirty="0"/>
              <a:t>n</a:t>
            </a:r>
            <a:r>
              <a:rPr lang="tr-TR"/>
              <a:t>i </a:t>
            </a:r>
            <a:r>
              <a:rPr lang="en-US"/>
              <a:t>benzeş</a:t>
            </a:r>
            <a:r>
              <a:rPr lang="tr-TR"/>
              <a:t>i</a:t>
            </a:r>
            <a:r>
              <a:rPr lang="en-US"/>
              <a:t>mlerle</a:t>
            </a:r>
            <a:r>
              <a:rPr lang="en-US" dirty="0"/>
              <a:t> test </a:t>
            </a:r>
            <a:r>
              <a:rPr lang="en-US" dirty="0" err="1"/>
              <a:t>etmek</a:t>
            </a:r>
            <a:r>
              <a:rPr lang="tr-TR" dirty="0"/>
              <a:t> de makine mühendisinin görevidir.</a:t>
            </a:r>
          </a:p>
          <a:p>
            <a:r>
              <a:rPr lang="tr-TR"/>
              <a:t>Ek olarak</a:t>
            </a:r>
            <a:r>
              <a:rPr lang="tr-TR" dirty="0"/>
              <a:t>, m</a:t>
            </a:r>
            <a:r>
              <a:rPr lang="en-US" err="1"/>
              <a:t>otor</a:t>
            </a:r>
            <a:r>
              <a:rPr lang="en-US"/>
              <a:t> bağlantıları </a:t>
            </a:r>
            <a:r>
              <a:rPr lang="en-US" dirty="0" err="1"/>
              <a:t>için</a:t>
            </a:r>
            <a:r>
              <a:rPr lang="en-US" dirty="0"/>
              <a:t> </a:t>
            </a:r>
            <a:r>
              <a:rPr lang="en-US" dirty="0" err="1"/>
              <a:t>geometrik</a:t>
            </a:r>
            <a:r>
              <a:rPr lang="en-US" dirty="0"/>
              <a:t> </a:t>
            </a:r>
            <a:r>
              <a:rPr lang="en-US" dirty="0" err="1"/>
              <a:t>ve</a:t>
            </a:r>
            <a:r>
              <a:rPr lang="en-US" dirty="0"/>
              <a:t> </a:t>
            </a:r>
            <a:r>
              <a:rPr lang="en-US" err="1"/>
              <a:t>mukavemet</a:t>
            </a:r>
            <a:r>
              <a:rPr lang="en-US"/>
              <a:t> hesapları</a:t>
            </a:r>
            <a:r>
              <a:rPr lang="tr-TR"/>
              <a:t> </a:t>
            </a:r>
            <a:r>
              <a:rPr lang="tr-TR" dirty="0"/>
              <a:t>da </a:t>
            </a:r>
            <a:r>
              <a:rPr lang="tr-TR"/>
              <a:t>makine mühendisleri tarafından yapılır</a:t>
            </a:r>
            <a:r>
              <a:rPr lang="tr-TR" dirty="0"/>
              <a:t>.</a:t>
            </a:r>
          </a:p>
          <a:p>
            <a:r>
              <a:rPr lang="tr-TR" dirty="0"/>
              <a:t>Tüm </a:t>
            </a:r>
            <a:r>
              <a:rPr lang="tr-TR"/>
              <a:t>bu nedenlerle</a:t>
            </a:r>
            <a:r>
              <a:rPr lang="tr-TR" dirty="0"/>
              <a:t>, motor iç yapısını ve </a:t>
            </a:r>
            <a:r>
              <a:rPr lang="tr-TR"/>
              <a:t>tasarımını bilmesek dahi motorların hız, </a:t>
            </a:r>
            <a:r>
              <a:rPr lang="tr-TR" dirty="0" err="1"/>
              <a:t>tork</a:t>
            </a:r>
            <a:r>
              <a:rPr lang="tr-TR" dirty="0"/>
              <a:t>, güç ve </a:t>
            </a:r>
            <a:r>
              <a:rPr lang="tr-TR"/>
              <a:t>ısınma karakteristikleri </a:t>
            </a:r>
            <a:r>
              <a:rPr lang="tr-TR" dirty="0"/>
              <a:t>hakkında bir </a:t>
            </a:r>
            <a:r>
              <a:rPr lang="tr-TR"/>
              <a:t>miktar bilgi sahibi olmalıyız.</a:t>
            </a:r>
            <a:endParaRPr lang="tr-TR" dirty="0"/>
          </a:p>
          <a:p>
            <a:endParaRPr lang="tr-TR" dirty="0"/>
          </a:p>
        </p:txBody>
      </p:sp>
    </p:spTree>
    <p:extLst>
      <p:ext uri="{BB962C8B-B14F-4D97-AF65-F5344CB8AC3E}">
        <p14:creationId xmlns:p14="http://schemas.microsoft.com/office/powerpoint/2010/main" val="56238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Diğer </a:t>
            </a:r>
            <a:r>
              <a:rPr lang="tr-TR"/>
              <a:t>Tahrik Elemanları</a:t>
            </a:r>
            <a:endParaRPr lang="tr-TR" dirty="0"/>
          </a:p>
        </p:txBody>
      </p:sp>
      <p:sp>
        <p:nvSpPr>
          <p:cNvPr id="3" name="İçerik Yer Tutucusu 2"/>
          <p:cNvSpPr>
            <a:spLocks noGrp="1"/>
          </p:cNvSpPr>
          <p:nvPr>
            <p:ph idx="1"/>
          </p:nvPr>
        </p:nvSpPr>
        <p:spPr/>
        <p:txBody>
          <a:bodyPr/>
          <a:lstStyle/>
          <a:p>
            <a:r>
              <a:rPr lang="tr-TR" dirty="0"/>
              <a:t>İnsan ve/veya hayvanın kas gücü</a:t>
            </a:r>
          </a:p>
          <a:p>
            <a:pPr lvl="1"/>
            <a:r>
              <a:rPr lang="tr-TR"/>
              <a:t>Basit makinalarda yaygın kullanılmaktadır</a:t>
            </a:r>
            <a:r>
              <a:rPr lang="tr-TR" dirty="0"/>
              <a:t>.</a:t>
            </a:r>
          </a:p>
          <a:p>
            <a:pPr lvl="1"/>
            <a:r>
              <a:rPr lang="tr-TR" dirty="0"/>
              <a:t>Dinamik hesap yapmaya gerek yoktur.</a:t>
            </a:r>
          </a:p>
          <a:p>
            <a:pPr lvl="1"/>
            <a:r>
              <a:rPr lang="tr-TR"/>
              <a:t>Anlık uygulanabilen </a:t>
            </a:r>
            <a:r>
              <a:rPr lang="tr-TR" dirty="0"/>
              <a:t>moment: 20-30 </a:t>
            </a:r>
            <a:r>
              <a:rPr lang="tr-TR" dirty="0" err="1"/>
              <a:t>Nm</a:t>
            </a:r>
            <a:endParaRPr lang="tr-TR" dirty="0"/>
          </a:p>
          <a:p>
            <a:pPr lvl="1"/>
            <a:r>
              <a:rPr lang="tr-TR" dirty="0"/>
              <a:t>50 </a:t>
            </a:r>
            <a:r>
              <a:rPr lang="tr-TR"/>
              <a:t>d/</a:t>
            </a:r>
            <a:r>
              <a:rPr lang="tr-TR" err="1"/>
              <a:t>dk</a:t>
            </a:r>
            <a:r>
              <a:rPr lang="tr-TR"/>
              <a:t> hızda sürekli olarak</a:t>
            </a:r>
            <a:r>
              <a:rPr lang="tr-TR" dirty="0"/>
              <a:t>: 8-12 </a:t>
            </a:r>
            <a:r>
              <a:rPr lang="tr-TR" dirty="0" err="1"/>
              <a:t>Nm</a:t>
            </a:r>
            <a:endParaRPr lang="tr-TR" dirty="0"/>
          </a:p>
          <a:p>
            <a:r>
              <a:rPr lang="tr-TR"/>
              <a:t>Hidrolik </a:t>
            </a:r>
            <a:r>
              <a:rPr lang="tr-TR" dirty="0"/>
              <a:t>/ </a:t>
            </a:r>
            <a:r>
              <a:rPr lang="tr-TR" dirty="0" err="1"/>
              <a:t>Pnömatik</a:t>
            </a:r>
            <a:r>
              <a:rPr lang="tr-TR" dirty="0"/>
              <a:t> güç</a:t>
            </a:r>
          </a:p>
          <a:p>
            <a:pPr lvl="1"/>
            <a:r>
              <a:rPr lang="tr-TR"/>
              <a:t>Hidrolik tahrik üniteleri </a:t>
            </a:r>
            <a:r>
              <a:rPr lang="tr-TR" dirty="0"/>
              <a:t>yüksek </a:t>
            </a:r>
            <a:r>
              <a:rPr lang="tr-TR"/>
              <a:t>moment/kuvvet-düşük hız</a:t>
            </a:r>
            <a:endParaRPr lang="tr-TR" dirty="0"/>
          </a:p>
          <a:p>
            <a:pPr lvl="1"/>
            <a:r>
              <a:rPr lang="tr-TR" dirty="0" err="1"/>
              <a:t>Pnömatik</a:t>
            </a:r>
            <a:r>
              <a:rPr lang="tr-TR" dirty="0"/>
              <a:t> </a:t>
            </a:r>
            <a:r>
              <a:rPr lang="tr-TR"/>
              <a:t>tahrik üniteleri </a:t>
            </a:r>
            <a:r>
              <a:rPr lang="tr-TR" dirty="0"/>
              <a:t>düşük </a:t>
            </a:r>
            <a:r>
              <a:rPr lang="tr-TR"/>
              <a:t>moment/kuvvet-yüksek hız</a:t>
            </a:r>
            <a:endParaRPr lang="tr-TR" dirty="0"/>
          </a:p>
          <a:p>
            <a:pPr lvl="1"/>
            <a:r>
              <a:rPr lang="tr-TR" dirty="0"/>
              <a:t>Kuvvet-piston yer değişim eğrisi kabaca yukarıdaki </a:t>
            </a:r>
            <a:r>
              <a:rPr lang="tr-TR"/>
              <a:t>gibi alınabilir</a:t>
            </a:r>
            <a:r>
              <a:rPr lang="tr-TR" dirty="0"/>
              <a:t>.</a:t>
            </a:r>
          </a:p>
          <a:p>
            <a:r>
              <a:rPr lang="tr-TR"/>
              <a:t>İçten Yanmalı Motorlar</a:t>
            </a:r>
            <a:endParaRPr lang="tr-TR" dirty="0"/>
          </a:p>
          <a:p>
            <a:pPr lvl="1"/>
            <a:r>
              <a:rPr lang="tr-TR" dirty="0"/>
              <a:t>Kuvvet</a:t>
            </a:r>
            <a:r>
              <a:rPr lang="tr-TR"/>
              <a:t>, silindirin </a:t>
            </a:r>
            <a:r>
              <a:rPr lang="tr-TR" dirty="0"/>
              <a:t>konumuna</a:t>
            </a:r>
            <a:r>
              <a:rPr lang="tr-TR"/>
              <a:t>, hıza ve silindir sayısına bağlıdır</a:t>
            </a:r>
            <a:r>
              <a:rPr lang="tr-TR" dirty="0"/>
              <a:t>.</a:t>
            </a:r>
          </a:p>
          <a:p>
            <a:pPr lvl="1"/>
            <a:r>
              <a:rPr lang="tr-TR" dirty="0"/>
              <a:t>P-V diyagramından piston kuvvetinin hesabı için: </a:t>
            </a:r>
            <a:r>
              <a:rPr lang="tr-TR" err="1"/>
              <a:t>Eres</a:t>
            </a:r>
            <a:r>
              <a:rPr lang="tr-TR"/>
              <a:t> Söylemez’in </a:t>
            </a:r>
            <a:r>
              <a:rPr lang="tr-TR" dirty="0"/>
              <a:t>Makina Dinamiği (s.109-111)</a:t>
            </a:r>
          </a:p>
          <a:p>
            <a:pPr lvl="1"/>
            <a:endParaRPr lang="tr-TR" dirty="0"/>
          </a:p>
        </p:txBody>
      </p:sp>
      <p:grpSp>
        <p:nvGrpSpPr>
          <p:cNvPr id="25" name="Grup 24"/>
          <p:cNvGrpSpPr/>
          <p:nvPr/>
        </p:nvGrpSpPr>
        <p:grpSpPr>
          <a:xfrm>
            <a:off x="5494268" y="645184"/>
            <a:ext cx="3262300" cy="1928816"/>
            <a:chOff x="5494268" y="645184"/>
            <a:chExt cx="3262300" cy="1928816"/>
          </a:xfrm>
        </p:grpSpPr>
        <p:cxnSp>
          <p:nvCxnSpPr>
            <p:cNvPr id="5" name="Düz Ok Bağlayıcısı 4"/>
            <p:cNvCxnSpPr/>
            <p:nvPr/>
          </p:nvCxnSpPr>
          <p:spPr>
            <a:xfrm>
              <a:off x="5760000" y="2214000"/>
              <a:ext cx="2880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rot="16200000">
              <a:off x="5040000" y="1494000"/>
              <a:ext cx="1440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Akış Çizelgesi: El İle İşlem 6"/>
            <p:cNvSpPr/>
            <p:nvPr/>
          </p:nvSpPr>
          <p:spPr>
            <a:xfrm flipV="1">
              <a:off x="5760000" y="1404000"/>
              <a:ext cx="2052000" cy="810000"/>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a:off x="5760000" y="2439000"/>
              <a:ext cx="20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flipV="1">
              <a:off x="6156176" y="1421772"/>
              <a:ext cx="0" cy="972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flipV="1">
              <a:off x="7407000" y="1376772"/>
              <a:ext cx="0" cy="972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flipV="1">
              <a:off x="7812000" y="2214000"/>
              <a:ext cx="0" cy="360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flipV="1">
              <a:off x="5768465" y="2214000"/>
              <a:ext cx="0" cy="360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5768465" y="2348772"/>
              <a:ext cx="38771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7424649" y="2348880"/>
              <a:ext cx="38771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6322181" y="2164106"/>
              <a:ext cx="936104" cy="338554"/>
            </a:xfrm>
            <a:prstGeom prst="rect">
              <a:avLst/>
            </a:prstGeom>
            <a:noFill/>
          </p:spPr>
          <p:txBody>
            <a:bodyPr wrap="square" rtlCol="0">
              <a:spAutoFit/>
            </a:bodyPr>
            <a:lstStyle/>
            <a:p>
              <a:r>
                <a:rPr lang="tr-TR" sz="1600" err="1"/>
                <a:t>Strok</a:t>
              </a:r>
              <a:r>
                <a:rPr lang="tr-TR" sz="1600"/>
                <a:t> L</a:t>
              </a:r>
              <a:endParaRPr lang="tr-TR" sz="1600" dirty="0"/>
            </a:p>
          </p:txBody>
        </p:sp>
        <p:sp>
          <p:nvSpPr>
            <p:cNvPr id="19" name="Metin kutusu 18"/>
            <p:cNvSpPr txBox="1"/>
            <p:nvPr/>
          </p:nvSpPr>
          <p:spPr>
            <a:xfrm>
              <a:off x="5776930" y="1927154"/>
              <a:ext cx="936104" cy="338554"/>
            </a:xfrm>
            <a:prstGeom prst="rect">
              <a:avLst/>
            </a:prstGeom>
            <a:noFill/>
          </p:spPr>
          <p:txBody>
            <a:bodyPr wrap="square" rtlCol="0">
              <a:spAutoFit/>
            </a:bodyPr>
            <a:lstStyle/>
            <a:p>
              <a:r>
                <a:rPr lang="tr-TR" sz="1600"/>
                <a:t>L/10</a:t>
              </a:r>
              <a:endParaRPr lang="tr-TR" sz="1600" dirty="0"/>
            </a:p>
          </p:txBody>
        </p:sp>
        <p:sp>
          <p:nvSpPr>
            <p:cNvPr id="20" name="Metin kutusu 19"/>
            <p:cNvSpPr txBox="1"/>
            <p:nvPr/>
          </p:nvSpPr>
          <p:spPr>
            <a:xfrm>
              <a:off x="7360877" y="1927154"/>
              <a:ext cx="936104" cy="338554"/>
            </a:xfrm>
            <a:prstGeom prst="rect">
              <a:avLst/>
            </a:prstGeom>
            <a:noFill/>
          </p:spPr>
          <p:txBody>
            <a:bodyPr wrap="square" rtlCol="0">
              <a:spAutoFit/>
            </a:bodyPr>
            <a:lstStyle/>
            <a:p>
              <a:r>
                <a:rPr lang="tr-TR" sz="1600"/>
                <a:t>L/10</a:t>
              </a:r>
              <a:endParaRPr lang="tr-TR" sz="1600" dirty="0"/>
            </a:p>
          </p:txBody>
        </p:sp>
        <p:sp>
          <p:nvSpPr>
            <p:cNvPr id="22" name="Metin kutusu 21"/>
            <p:cNvSpPr txBox="1"/>
            <p:nvPr/>
          </p:nvSpPr>
          <p:spPr>
            <a:xfrm>
              <a:off x="5494268" y="645184"/>
              <a:ext cx="936104" cy="338554"/>
            </a:xfrm>
            <a:prstGeom prst="rect">
              <a:avLst/>
            </a:prstGeom>
            <a:noFill/>
          </p:spPr>
          <p:txBody>
            <a:bodyPr wrap="square" rtlCol="0">
              <a:spAutoFit/>
            </a:bodyPr>
            <a:lstStyle/>
            <a:p>
              <a:r>
                <a:rPr lang="tr-TR" sz="1600" dirty="0"/>
                <a:t>F</a:t>
              </a:r>
            </a:p>
          </p:txBody>
        </p:sp>
        <p:sp>
          <p:nvSpPr>
            <p:cNvPr id="23" name="Metin kutusu 22"/>
            <p:cNvSpPr txBox="1"/>
            <p:nvPr/>
          </p:nvSpPr>
          <p:spPr>
            <a:xfrm>
              <a:off x="8452706" y="2131067"/>
              <a:ext cx="303862" cy="338554"/>
            </a:xfrm>
            <a:prstGeom prst="rect">
              <a:avLst/>
            </a:prstGeom>
            <a:noFill/>
          </p:spPr>
          <p:txBody>
            <a:bodyPr wrap="square" rtlCol="0">
              <a:spAutoFit/>
            </a:bodyPr>
            <a:lstStyle/>
            <a:p>
              <a:r>
                <a:rPr lang="tr-TR" sz="1600" dirty="0"/>
                <a:t>x</a:t>
              </a:r>
            </a:p>
          </p:txBody>
        </p:sp>
      </p:grpSp>
      <p:pic>
        <p:nvPicPr>
          <p:cNvPr id="26" name="Resim 25"/>
          <p:cNvPicPr>
            <a:picLocks noChangeAspect="1"/>
          </p:cNvPicPr>
          <p:nvPr/>
        </p:nvPicPr>
        <p:blipFill>
          <a:blip r:embed="rId2">
            <a:duotone>
              <a:schemeClr val="bg2">
                <a:shade val="45000"/>
                <a:satMod val="135000"/>
              </a:schemeClr>
              <a:prstClr val="white"/>
            </a:duotone>
          </a:blip>
          <a:stretch>
            <a:fillRect/>
          </a:stretch>
        </p:blipFill>
        <p:spPr>
          <a:xfrm>
            <a:off x="4116438" y="4644216"/>
            <a:ext cx="4865667" cy="2160000"/>
          </a:xfrm>
          <a:prstGeom prst="rect">
            <a:avLst/>
          </a:prstGeom>
        </p:spPr>
      </p:pic>
      <p:pic>
        <p:nvPicPr>
          <p:cNvPr id="27" name="Resim 26"/>
          <p:cNvPicPr>
            <a:picLocks noChangeAspect="1"/>
          </p:cNvPicPr>
          <p:nvPr/>
        </p:nvPicPr>
        <p:blipFill>
          <a:blip r:embed="rId3"/>
          <a:stretch>
            <a:fillRect/>
          </a:stretch>
        </p:blipFill>
        <p:spPr>
          <a:xfrm>
            <a:off x="1354225" y="4644216"/>
            <a:ext cx="2637563" cy="2160000"/>
          </a:xfrm>
          <a:prstGeom prst="rect">
            <a:avLst/>
          </a:prstGeom>
        </p:spPr>
      </p:pic>
    </p:spTree>
    <p:extLst>
      <p:ext uri="{BB962C8B-B14F-4D97-AF65-F5344CB8AC3E}">
        <p14:creationId xmlns:p14="http://schemas.microsoft.com/office/powerpoint/2010/main" val="287877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Elektrik Motorları</a:t>
            </a:r>
            <a:endParaRPr lang="tr-TR" dirty="0"/>
          </a:p>
        </p:txBody>
      </p:sp>
      <p:sp>
        <p:nvSpPr>
          <p:cNvPr id="3" name="İçerik Yer Tutucusu 2"/>
          <p:cNvSpPr>
            <a:spLocks noGrp="1"/>
          </p:cNvSpPr>
          <p:nvPr>
            <p:ph idx="1"/>
          </p:nvPr>
        </p:nvSpPr>
        <p:spPr/>
        <p:txBody>
          <a:bodyPr>
            <a:normAutofit fontScale="92500" lnSpcReduction="10000"/>
          </a:bodyPr>
          <a:lstStyle/>
          <a:p>
            <a:r>
              <a:rPr lang="tr-TR"/>
              <a:t>Elektrik motorları</a:t>
            </a:r>
            <a:r>
              <a:rPr lang="tr-TR" dirty="0"/>
              <a:t>, manyetik akı </a:t>
            </a:r>
            <a:r>
              <a:rPr lang="tr-TR"/>
              <a:t>– elektrik akımı etkileşimi </a:t>
            </a:r>
            <a:r>
              <a:rPr lang="tr-TR" dirty="0"/>
              <a:t>sayesinde manyetik </a:t>
            </a:r>
            <a:r>
              <a:rPr lang="tr-TR"/>
              <a:t>kuvvet elde edilmesi prensibi ile çalışan ve böylelikle elektrik </a:t>
            </a:r>
            <a:r>
              <a:rPr lang="tr-TR" dirty="0"/>
              <a:t>enerjisini mekanik enerjiye </a:t>
            </a:r>
            <a:r>
              <a:rPr lang="tr-TR"/>
              <a:t>çeviren cihazlardır</a:t>
            </a:r>
            <a:endParaRPr lang="tr-TR" dirty="0"/>
          </a:p>
          <a:p>
            <a:r>
              <a:rPr lang="tr-TR" dirty="0"/>
              <a:t>Manyetik akı </a:t>
            </a:r>
            <a:r>
              <a:rPr lang="tr-TR"/>
              <a:t>– elektrik akımı etkileşimi doğal mıknatıslar ve elektrik teli sarımları  (elektro-mıknatıslar) ile sağlanır</a:t>
            </a:r>
            <a:r>
              <a:rPr lang="tr-TR" dirty="0"/>
              <a:t>.</a:t>
            </a:r>
          </a:p>
          <a:p>
            <a:r>
              <a:rPr lang="tr-TR"/>
              <a:t>Lorentz </a:t>
            </a:r>
            <a:r>
              <a:rPr lang="tr-TR" dirty="0"/>
              <a:t>Kuvveti: </a:t>
            </a:r>
            <a:r>
              <a:rPr lang="tr-TR"/>
              <a:t>q yüklü </a:t>
            </a:r>
            <a:r>
              <a:rPr lang="tr-TR" dirty="0"/>
              <a:t>bir parçacık şiddeti </a:t>
            </a:r>
            <a:r>
              <a:rPr lang="tr-TR"/>
              <a:t>B olan </a:t>
            </a:r>
            <a:r>
              <a:rPr lang="tr-TR" dirty="0"/>
              <a:t>bir </a:t>
            </a:r>
            <a:r>
              <a:rPr lang="tr-TR"/>
              <a:t>manyetik alana v hızıyla girdiğinde oluşan </a:t>
            </a:r>
            <a:r>
              <a:rPr lang="tr-TR" dirty="0"/>
              <a:t>kuvvet</a:t>
            </a:r>
          </a:p>
          <a:p>
            <a:endParaRPr lang="tr-TR" dirty="0"/>
          </a:p>
          <a:p>
            <a:endParaRPr lang="tr-TR" dirty="0"/>
          </a:p>
          <a:p>
            <a:endParaRPr lang="tr-TR" dirty="0"/>
          </a:p>
          <a:p>
            <a:endParaRPr lang="tr-TR" dirty="0"/>
          </a:p>
          <a:p>
            <a:endParaRPr lang="tr-TR" dirty="0"/>
          </a:p>
          <a:p>
            <a:endParaRPr lang="tr-TR" dirty="0"/>
          </a:p>
          <a:p>
            <a:endParaRPr lang="tr-TR" dirty="0"/>
          </a:p>
          <a:p>
            <a:r>
              <a:rPr lang="tr-TR"/>
              <a:t>Günümüzde yaygın olarak döner motorlar kullanılmakla </a:t>
            </a:r>
            <a:r>
              <a:rPr lang="tr-TR" dirty="0"/>
              <a:t>beraber</a:t>
            </a:r>
            <a:r>
              <a:rPr lang="tr-TR"/>
              <a:t>, doğrusal motorların kullanılması da yaygınlaşmaya başlamıştır</a:t>
            </a:r>
            <a:r>
              <a:rPr lang="tr-TR" dirty="0"/>
              <a:t>.</a:t>
            </a:r>
          </a:p>
          <a:p>
            <a:r>
              <a:rPr lang="tr-TR" dirty="0"/>
              <a:t>Motorun </a:t>
            </a:r>
            <a:r>
              <a:rPr lang="tr-TR"/>
              <a:t>iki temel bileşeni</a:t>
            </a:r>
            <a:r>
              <a:rPr lang="tr-TR" dirty="0"/>
              <a:t>; •Rotor (Dönen Kısım) •Stator </a:t>
            </a:r>
            <a:r>
              <a:rPr lang="tr-TR"/>
              <a:t>(Hareketsiz </a:t>
            </a:r>
            <a:r>
              <a:rPr lang="tr-TR" dirty="0"/>
              <a:t>Kısım) </a:t>
            </a:r>
          </a:p>
          <a:p>
            <a:r>
              <a:rPr lang="tr-TR" dirty="0"/>
              <a:t>Statora da </a:t>
            </a:r>
            <a:r>
              <a:rPr lang="tr-TR"/>
              <a:t>aynı büyüklükte </a:t>
            </a:r>
            <a:r>
              <a:rPr lang="tr-TR" dirty="0"/>
              <a:t>ters yönde bir </a:t>
            </a:r>
            <a:r>
              <a:rPr lang="tr-TR" dirty="0" err="1"/>
              <a:t>tork</a:t>
            </a:r>
            <a:r>
              <a:rPr lang="tr-TR" dirty="0"/>
              <a:t> etki eder. </a:t>
            </a:r>
          </a:p>
          <a:p>
            <a:pPr marL="0" indent="0">
              <a:buNone/>
            </a:pPr>
            <a:r>
              <a:rPr lang="tr-TR" sz="1300" dirty="0"/>
              <a:t>http</a:t>
            </a:r>
            <a:r>
              <a:rPr lang="tr-TR" sz="1300"/>
              <a:t>://www.learnengineering.org/2014/09/DCmotor-Working.html</a:t>
            </a:r>
            <a:endParaRPr lang="tr-TR" sz="1300" dirty="0"/>
          </a:p>
          <a:p>
            <a:endParaRPr lang="tr-TR" dirty="0"/>
          </a:p>
        </p:txBody>
      </p:sp>
      <p:pic>
        <p:nvPicPr>
          <p:cNvPr id="6" name="Resim 5"/>
          <p:cNvPicPr>
            <a:picLocks noChangeAspect="1"/>
          </p:cNvPicPr>
          <p:nvPr/>
        </p:nvPicPr>
        <p:blipFill>
          <a:blip r:embed="rId2"/>
          <a:stretch>
            <a:fillRect/>
          </a:stretch>
        </p:blipFill>
        <p:spPr>
          <a:xfrm>
            <a:off x="1259632" y="2577599"/>
            <a:ext cx="3536354" cy="2160000"/>
          </a:xfrm>
          <a:prstGeom prst="rect">
            <a:avLst/>
          </a:prstGeom>
        </p:spPr>
      </p:pic>
      <p:pic>
        <p:nvPicPr>
          <p:cNvPr id="7" name="Resim 6"/>
          <p:cNvPicPr>
            <a:picLocks noChangeAspect="1"/>
          </p:cNvPicPr>
          <p:nvPr/>
        </p:nvPicPr>
        <p:blipFill>
          <a:blip r:embed="rId3">
            <a:clrChange>
              <a:clrFrom>
                <a:srgbClr val="FFFFFF"/>
              </a:clrFrom>
              <a:clrTo>
                <a:srgbClr val="FFFFFF">
                  <a:alpha val="0"/>
                </a:srgbClr>
              </a:clrTo>
            </a:clrChange>
          </a:blip>
          <a:stretch>
            <a:fillRect/>
          </a:stretch>
        </p:blipFill>
        <p:spPr>
          <a:xfrm>
            <a:off x="5184068" y="2996932"/>
            <a:ext cx="2352888" cy="1800000"/>
          </a:xfrm>
          <a:prstGeom prst="rect">
            <a:avLst/>
          </a:prstGeom>
        </p:spPr>
      </p:pic>
    </p:spTree>
    <p:extLst>
      <p:ext uri="{BB962C8B-B14F-4D97-AF65-F5344CB8AC3E}">
        <p14:creationId xmlns:p14="http://schemas.microsoft.com/office/powerpoint/2010/main" val="364308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257" y="76199"/>
            <a:ext cx="7886700" cy="714651"/>
          </a:xfrm>
        </p:spPr>
        <p:txBody>
          <a:bodyPr>
            <a:normAutofit fontScale="90000"/>
          </a:bodyPr>
          <a:lstStyle/>
          <a:p>
            <a:r>
              <a:rPr lang="tr-TR"/>
              <a:t>Mekanizmalarda Kullanılan Elektrik Motorlarının Yapılandırma Bazlı Sınıflandırılması</a:t>
            </a:r>
            <a:endParaRPr lang="tr-TR" dirty="0"/>
          </a:p>
        </p:txBody>
      </p:sp>
      <p:graphicFrame>
        <p:nvGraphicFramePr>
          <p:cNvPr id="5" name="Diyagram 4"/>
          <p:cNvGraphicFramePr/>
          <p:nvPr>
            <p:extLst>
              <p:ext uri="{D42A27DB-BD31-4B8C-83A1-F6EECF244321}">
                <p14:modId xmlns:p14="http://schemas.microsoft.com/office/powerpoint/2010/main" val="1426886916"/>
              </p:ext>
            </p:extLst>
          </p:nvPr>
        </p:nvGraphicFramePr>
        <p:xfrm>
          <a:off x="719572" y="790851"/>
          <a:ext cx="8117531" cy="6023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77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Doğru Akım (DC</a:t>
            </a:r>
            <a:r>
              <a:rPr lang="tr-TR"/>
              <a:t>) Motorlar</a:t>
            </a:r>
            <a:endParaRPr lang="tr-TR" dirty="0"/>
          </a:p>
        </p:txBody>
      </p:sp>
      <p:sp>
        <p:nvSpPr>
          <p:cNvPr id="3" name="İçerik Yer Tutucusu 2"/>
          <p:cNvSpPr>
            <a:spLocks noGrp="1"/>
          </p:cNvSpPr>
          <p:nvPr>
            <p:ph idx="1"/>
          </p:nvPr>
        </p:nvSpPr>
        <p:spPr>
          <a:xfrm>
            <a:off x="628650" y="609600"/>
            <a:ext cx="4591422" cy="6095999"/>
          </a:xfrm>
        </p:spPr>
        <p:txBody>
          <a:bodyPr>
            <a:normAutofit/>
          </a:bodyPr>
          <a:lstStyle/>
          <a:p>
            <a:r>
              <a:rPr lang="tr-TR" sz="1800"/>
              <a:t>Sabit Mıknatıslı Fırçalı </a:t>
            </a:r>
            <a:r>
              <a:rPr lang="tr-TR" sz="1800" dirty="0"/>
              <a:t>DC Motor</a:t>
            </a:r>
          </a:p>
          <a:p>
            <a:pPr lvl="1"/>
            <a:r>
              <a:rPr lang="tr-TR" sz="1600" dirty="0"/>
              <a:t>Oyuncak, küçük </a:t>
            </a:r>
            <a:r>
              <a:rPr lang="tr-TR" sz="1600"/>
              <a:t>ev aletleri </a:t>
            </a:r>
            <a:r>
              <a:rPr lang="tr-TR" sz="1600" dirty="0"/>
              <a:t>gibi </a:t>
            </a:r>
          </a:p>
          <a:p>
            <a:pPr marL="342900" lvl="1" indent="0">
              <a:buNone/>
            </a:pPr>
            <a:r>
              <a:rPr lang="tr-TR" sz="1600" dirty="0"/>
              <a:t>düşük </a:t>
            </a:r>
            <a:r>
              <a:rPr lang="tr-TR" sz="1600"/>
              <a:t>güç motorları</a:t>
            </a:r>
            <a:endParaRPr lang="tr-TR" sz="1600" dirty="0"/>
          </a:p>
          <a:p>
            <a:pPr lvl="1"/>
            <a:r>
              <a:rPr lang="tr-TR" sz="1600"/>
              <a:t>Sarımlı motorlara göre ucuz </a:t>
            </a:r>
            <a:endParaRPr lang="tr-TR" sz="1600" dirty="0"/>
          </a:p>
          <a:p>
            <a:pPr lvl="1"/>
            <a:r>
              <a:rPr lang="tr-TR" sz="1600"/>
              <a:t>Zamanla mıknatısların özelliklerini </a:t>
            </a:r>
            <a:r>
              <a:rPr lang="tr-TR" sz="1600" dirty="0"/>
              <a:t>kaybetmesi </a:t>
            </a:r>
          </a:p>
          <a:p>
            <a:r>
              <a:rPr lang="tr-TR" sz="1800"/>
              <a:t>Fırçasız DC Motorlar</a:t>
            </a:r>
            <a:endParaRPr lang="tr-TR" sz="1800" dirty="0"/>
          </a:p>
          <a:p>
            <a:pPr lvl="1"/>
            <a:r>
              <a:rPr lang="tr-TR" sz="1600" dirty="0" err="1"/>
              <a:t>Şönt</a:t>
            </a:r>
            <a:r>
              <a:rPr lang="tr-TR" sz="1600" dirty="0"/>
              <a:t> </a:t>
            </a:r>
            <a:r>
              <a:rPr lang="tr-TR" sz="1600"/>
              <a:t>(Paralel) </a:t>
            </a:r>
            <a:endParaRPr lang="tr-TR" sz="1600" dirty="0"/>
          </a:p>
          <a:p>
            <a:pPr lvl="2"/>
            <a:r>
              <a:rPr lang="tr-TR" sz="1300"/>
              <a:t>Çalışma bölgesinde </a:t>
            </a:r>
            <a:r>
              <a:rPr lang="tr-TR" sz="1300" dirty="0"/>
              <a:t>dik eğim</a:t>
            </a:r>
          </a:p>
          <a:p>
            <a:pPr lvl="2"/>
            <a:r>
              <a:rPr lang="tr-TR" sz="1300"/>
              <a:t>Düşük başlangıç </a:t>
            </a:r>
            <a:r>
              <a:rPr lang="tr-TR" sz="1300" dirty="0"/>
              <a:t>(ve </a:t>
            </a:r>
            <a:r>
              <a:rPr lang="tr-TR" sz="1300"/>
              <a:t>düşük hız) </a:t>
            </a:r>
            <a:r>
              <a:rPr lang="tr-TR" sz="1300" dirty="0" err="1"/>
              <a:t>torku</a:t>
            </a:r>
            <a:endParaRPr lang="tr-TR" sz="1300" dirty="0"/>
          </a:p>
          <a:p>
            <a:pPr lvl="2"/>
            <a:r>
              <a:rPr lang="tr-TR" sz="1300"/>
              <a:t>Yüksek hız sınırlı</a:t>
            </a:r>
            <a:endParaRPr lang="tr-TR" sz="1300" dirty="0"/>
          </a:p>
          <a:p>
            <a:pPr lvl="2"/>
            <a:r>
              <a:rPr lang="tr-TR" sz="1300" dirty="0"/>
              <a:t>Otomotiv </a:t>
            </a:r>
            <a:r>
              <a:rPr lang="tr-TR" sz="1300"/>
              <a:t>ve çeşitli endüstriyel uygulamalar</a:t>
            </a:r>
            <a:endParaRPr lang="tr-TR" sz="1300" dirty="0"/>
          </a:p>
          <a:p>
            <a:pPr lvl="1"/>
            <a:r>
              <a:rPr lang="tr-TR" sz="1600" dirty="0"/>
              <a:t>Seri </a:t>
            </a:r>
          </a:p>
          <a:p>
            <a:pPr lvl="2"/>
            <a:r>
              <a:rPr lang="tr-TR" sz="1300"/>
              <a:t>Düşük hızlarda </a:t>
            </a:r>
            <a:r>
              <a:rPr lang="tr-TR" sz="1300" dirty="0"/>
              <a:t>yüksek </a:t>
            </a:r>
            <a:r>
              <a:rPr lang="tr-TR" sz="1300" dirty="0" err="1"/>
              <a:t>tork</a:t>
            </a:r>
            <a:endParaRPr lang="tr-TR" sz="1300" dirty="0"/>
          </a:p>
          <a:p>
            <a:pPr lvl="2"/>
            <a:r>
              <a:rPr lang="tr-TR" sz="1300"/>
              <a:t>Yük azaldıkça hızlanma</a:t>
            </a:r>
            <a:endParaRPr lang="tr-TR" sz="1300" dirty="0"/>
          </a:p>
          <a:p>
            <a:pPr lvl="2"/>
            <a:r>
              <a:rPr lang="tr-TR" sz="1300"/>
              <a:t>Yüksek hızlara </a:t>
            </a:r>
            <a:r>
              <a:rPr lang="tr-TR" sz="1300" dirty="0"/>
              <a:t>erişme</a:t>
            </a:r>
          </a:p>
          <a:p>
            <a:pPr lvl="2"/>
            <a:r>
              <a:rPr lang="tr-TR" sz="1300" dirty="0"/>
              <a:t>Dikiş makinası, matkap, vinç vb.</a:t>
            </a:r>
          </a:p>
          <a:p>
            <a:pPr lvl="1"/>
            <a:r>
              <a:rPr lang="tr-TR" sz="1600"/>
              <a:t>Bileşik</a:t>
            </a:r>
            <a:endParaRPr lang="tr-TR" sz="1600" dirty="0"/>
          </a:p>
          <a:p>
            <a:pPr lvl="2"/>
            <a:r>
              <a:rPr lang="tr-TR" sz="1300"/>
              <a:t>Orta Yol!</a:t>
            </a:r>
            <a:endParaRPr lang="tr-TR" sz="1300" dirty="0"/>
          </a:p>
          <a:p>
            <a:pPr lvl="2"/>
            <a:r>
              <a:rPr lang="tr-TR" sz="1300"/>
              <a:t>Hız </a:t>
            </a:r>
            <a:r>
              <a:rPr lang="tr-TR" sz="1300" dirty="0"/>
              <a:t>denetimi</a:t>
            </a:r>
          </a:p>
          <a:p>
            <a:pPr lvl="2"/>
            <a:r>
              <a:rPr lang="tr-TR" sz="1300"/>
              <a:t>Yüksek maliyet </a:t>
            </a:r>
            <a:r>
              <a:rPr lang="tr-TR" sz="1300" dirty="0"/>
              <a:t>(iki takım sarım)</a:t>
            </a:r>
          </a:p>
          <a:p>
            <a:pPr lvl="2"/>
            <a:r>
              <a:rPr lang="tr-TR" sz="1300"/>
              <a:t>Denetim olanağı</a:t>
            </a:r>
            <a:endParaRPr lang="tr-TR" sz="1300" dirty="0"/>
          </a:p>
          <a:p>
            <a:pPr lvl="2"/>
            <a:r>
              <a:rPr lang="tr-TR" sz="1300" dirty="0"/>
              <a:t>Hassas otomotiv ve </a:t>
            </a:r>
          </a:p>
          <a:p>
            <a:pPr lvl="2"/>
            <a:r>
              <a:rPr lang="tr-TR" sz="1300"/>
              <a:t>endüstriyel uygulamalar </a:t>
            </a:r>
            <a:endParaRPr lang="tr-TR" sz="1300" dirty="0"/>
          </a:p>
          <a:p>
            <a:pPr lvl="1"/>
            <a:endParaRPr lang="tr-TR" sz="1600" dirty="0"/>
          </a:p>
          <a:p>
            <a:endParaRPr lang="tr-TR" sz="1800" dirty="0"/>
          </a:p>
          <a:p>
            <a:pPr marL="342900" lvl="1" indent="0">
              <a:buNone/>
            </a:pPr>
            <a:endParaRPr lang="tr-TR" sz="1600" dirty="0"/>
          </a:p>
        </p:txBody>
      </p:sp>
      <p:pic>
        <p:nvPicPr>
          <p:cNvPr id="4" name="Resim 3"/>
          <p:cNvPicPr>
            <a:picLocks noChangeAspect="1"/>
          </p:cNvPicPr>
          <p:nvPr/>
        </p:nvPicPr>
        <p:blipFill>
          <a:blip r:embed="rId2"/>
          <a:stretch>
            <a:fillRect/>
          </a:stretch>
        </p:blipFill>
        <p:spPr>
          <a:xfrm>
            <a:off x="4680012" y="608443"/>
            <a:ext cx="2577837" cy="1800000"/>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a:ext>
            </a:extLst>
          </a:blip>
          <a:srcRect r="6655"/>
          <a:stretch/>
        </p:blipFill>
        <p:spPr>
          <a:xfrm>
            <a:off x="7164288" y="607534"/>
            <a:ext cx="1944216" cy="1800000"/>
          </a:xfrm>
          <a:prstGeom prst="rect">
            <a:avLst/>
          </a:prstGeom>
        </p:spPr>
      </p:pic>
      <p:pic>
        <p:nvPicPr>
          <p:cNvPr id="6" name="Resim 5"/>
          <p:cNvPicPr>
            <a:picLocks noChangeAspect="1"/>
          </p:cNvPicPr>
          <p:nvPr/>
        </p:nvPicPr>
        <p:blipFill>
          <a:blip r:embed="rId4"/>
          <a:stretch>
            <a:fillRect/>
          </a:stretch>
        </p:blipFill>
        <p:spPr>
          <a:xfrm>
            <a:off x="4544195" y="2541813"/>
            <a:ext cx="2722051" cy="2160000"/>
          </a:xfrm>
          <a:prstGeom prst="rect">
            <a:avLst/>
          </a:prstGeom>
        </p:spPr>
      </p:pic>
      <p:pic>
        <p:nvPicPr>
          <p:cNvPr id="7" name="Resim 6"/>
          <p:cNvPicPr>
            <a:picLocks noChangeAspect="1"/>
          </p:cNvPicPr>
          <p:nvPr/>
        </p:nvPicPr>
        <p:blipFill>
          <a:blip r:embed="rId5"/>
          <a:stretch>
            <a:fillRect/>
          </a:stretch>
        </p:blipFill>
        <p:spPr>
          <a:xfrm>
            <a:off x="4118363" y="4671313"/>
            <a:ext cx="2522938" cy="2160000"/>
          </a:xfrm>
          <a:prstGeom prst="rect">
            <a:avLst/>
          </a:prstGeom>
        </p:spPr>
      </p:pic>
      <p:pic>
        <p:nvPicPr>
          <p:cNvPr id="8" name="Resim 7"/>
          <p:cNvPicPr>
            <a:picLocks noChangeAspect="1"/>
          </p:cNvPicPr>
          <p:nvPr/>
        </p:nvPicPr>
        <p:blipFill>
          <a:blip r:embed="rId6"/>
          <a:stretch>
            <a:fillRect/>
          </a:stretch>
        </p:blipFill>
        <p:spPr>
          <a:xfrm>
            <a:off x="6641301" y="4683145"/>
            <a:ext cx="2467203" cy="2160000"/>
          </a:xfrm>
          <a:prstGeom prst="rect">
            <a:avLst/>
          </a:prstGeom>
        </p:spPr>
      </p:pic>
      <p:sp>
        <p:nvSpPr>
          <p:cNvPr id="9" name="Metin kutusu 8"/>
          <p:cNvSpPr txBox="1"/>
          <p:nvPr/>
        </p:nvSpPr>
        <p:spPr>
          <a:xfrm>
            <a:off x="5721504" y="2553645"/>
            <a:ext cx="1442784" cy="338554"/>
          </a:xfrm>
          <a:prstGeom prst="rect">
            <a:avLst/>
          </a:prstGeom>
          <a:solidFill>
            <a:schemeClr val="bg2"/>
          </a:solidFill>
        </p:spPr>
        <p:txBody>
          <a:bodyPr wrap="square" rtlCol="0">
            <a:spAutoFit/>
          </a:bodyPr>
          <a:lstStyle/>
          <a:p>
            <a:r>
              <a:rPr lang="tr-TR" sz="1600" dirty="0" err="1"/>
              <a:t>Şönt</a:t>
            </a:r>
            <a:r>
              <a:rPr lang="tr-TR" sz="1600" dirty="0"/>
              <a:t> </a:t>
            </a:r>
            <a:r>
              <a:rPr lang="tr-TR" sz="1600"/>
              <a:t>(Paralel)</a:t>
            </a:r>
            <a:endParaRPr lang="tr-TR" sz="1600" dirty="0"/>
          </a:p>
        </p:txBody>
      </p:sp>
      <p:sp>
        <p:nvSpPr>
          <p:cNvPr id="10" name="Metin kutusu 9"/>
          <p:cNvSpPr txBox="1"/>
          <p:nvPr/>
        </p:nvSpPr>
        <p:spPr>
          <a:xfrm>
            <a:off x="5919799" y="4835183"/>
            <a:ext cx="545424" cy="338554"/>
          </a:xfrm>
          <a:prstGeom prst="rect">
            <a:avLst/>
          </a:prstGeom>
          <a:solidFill>
            <a:schemeClr val="bg2"/>
          </a:solidFill>
        </p:spPr>
        <p:txBody>
          <a:bodyPr wrap="square" rtlCol="0">
            <a:spAutoFit/>
          </a:bodyPr>
          <a:lstStyle/>
          <a:p>
            <a:r>
              <a:rPr lang="tr-TR" sz="1600" dirty="0"/>
              <a:t>Seri</a:t>
            </a:r>
          </a:p>
        </p:txBody>
      </p:sp>
      <p:sp>
        <p:nvSpPr>
          <p:cNvPr id="11" name="Metin kutusu 10"/>
          <p:cNvSpPr txBox="1"/>
          <p:nvPr/>
        </p:nvSpPr>
        <p:spPr>
          <a:xfrm>
            <a:off x="8100382" y="4835183"/>
            <a:ext cx="847544" cy="338554"/>
          </a:xfrm>
          <a:prstGeom prst="rect">
            <a:avLst/>
          </a:prstGeom>
          <a:solidFill>
            <a:schemeClr val="bg2"/>
          </a:solidFill>
        </p:spPr>
        <p:txBody>
          <a:bodyPr wrap="square" rtlCol="0">
            <a:spAutoFit/>
          </a:bodyPr>
          <a:lstStyle/>
          <a:p>
            <a:r>
              <a:rPr lang="tr-TR" sz="1600"/>
              <a:t>Bileşik</a:t>
            </a:r>
            <a:endParaRPr lang="tr-TR" sz="1600" dirty="0"/>
          </a:p>
        </p:txBody>
      </p:sp>
    </p:spTree>
    <p:extLst>
      <p:ext uri="{BB962C8B-B14F-4D97-AF65-F5344CB8AC3E}">
        <p14:creationId xmlns:p14="http://schemas.microsoft.com/office/powerpoint/2010/main" val="155278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Alternatif </a:t>
            </a:r>
            <a:r>
              <a:rPr lang="tr-TR" dirty="0"/>
              <a:t>Akım (AC</a:t>
            </a:r>
            <a:r>
              <a:rPr lang="tr-TR"/>
              <a:t>) Motorlar</a:t>
            </a:r>
            <a:endParaRPr lang="tr-TR" dirty="0"/>
          </a:p>
        </p:txBody>
      </p:sp>
      <p:sp>
        <p:nvSpPr>
          <p:cNvPr id="3" name="İçerik Yer Tutucusu 2"/>
          <p:cNvSpPr>
            <a:spLocks noGrp="1"/>
          </p:cNvSpPr>
          <p:nvPr>
            <p:ph idx="1"/>
          </p:nvPr>
        </p:nvSpPr>
        <p:spPr/>
        <p:txBody>
          <a:bodyPr/>
          <a:lstStyle/>
          <a:p>
            <a:r>
              <a:rPr lang="tr-TR"/>
              <a:t>AC motorlar</a:t>
            </a:r>
            <a:r>
              <a:rPr lang="tr-TR" dirty="0"/>
              <a:t>, rotorun stator </a:t>
            </a:r>
            <a:r>
              <a:rPr lang="tr-TR"/>
              <a:t>manyetik alanına </a:t>
            </a:r>
            <a:r>
              <a:rPr lang="tr-TR" dirty="0"/>
              <a:t>göre senkron </a:t>
            </a:r>
            <a:r>
              <a:rPr lang="tr-TR"/>
              <a:t>bir şekilde </a:t>
            </a:r>
            <a:r>
              <a:rPr lang="tr-TR" dirty="0"/>
              <a:t>dönüp dönmemesine göre </a:t>
            </a:r>
            <a:r>
              <a:rPr lang="tr-TR" b="1" dirty="0">
                <a:solidFill>
                  <a:srgbClr val="FF0000"/>
                </a:solidFill>
              </a:rPr>
              <a:t>asenkron</a:t>
            </a:r>
            <a:r>
              <a:rPr lang="tr-TR" dirty="0"/>
              <a:t> (indüksiyon) ve </a:t>
            </a:r>
            <a:r>
              <a:rPr lang="tr-TR" b="1" dirty="0">
                <a:solidFill>
                  <a:srgbClr val="FF0000"/>
                </a:solidFill>
              </a:rPr>
              <a:t>senkron</a:t>
            </a:r>
            <a:r>
              <a:rPr lang="tr-TR" dirty="0"/>
              <a:t> (</a:t>
            </a:r>
            <a:r>
              <a:rPr lang="tr-TR" dirty="0" err="1"/>
              <a:t>ing.</a:t>
            </a:r>
            <a:r>
              <a:rPr lang="tr-TR" dirty="0"/>
              <a:t> </a:t>
            </a:r>
            <a:r>
              <a:rPr lang="tr-TR" dirty="0" err="1"/>
              <a:t>Synchronous</a:t>
            </a:r>
            <a:r>
              <a:rPr lang="tr-TR" dirty="0"/>
              <a:t> ya </a:t>
            </a:r>
            <a:r>
              <a:rPr lang="tr-TR"/>
              <a:t>da reluctance) motorlar olarak ikiye ayrılır</a:t>
            </a:r>
            <a:r>
              <a:rPr lang="tr-TR" dirty="0"/>
              <a:t>.</a:t>
            </a:r>
          </a:p>
          <a:p>
            <a:r>
              <a:rPr lang="tr-TR" dirty="0"/>
              <a:t>Basit yapısı ve </a:t>
            </a:r>
            <a:r>
              <a:rPr lang="tr-TR"/>
              <a:t>düşük maliyeti nedeniyle elektrik motorlarının yaklaşık </a:t>
            </a:r>
            <a:r>
              <a:rPr lang="tr-TR" dirty="0"/>
              <a:t>%90’ı </a:t>
            </a:r>
            <a:r>
              <a:rPr lang="tr-TR" b="1" dirty="0">
                <a:solidFill>
                  <a:srgbClr val="FF0000"/>
                </a:solidFill>
              </a:rPr>
              <a:t>asenkron motor</a:t>
            </a:r>
            <a:r>
              <a:rPr lang="tr-TR" dirty="0"/>
              <a:t>:</a:t>
            </a:r>
          </a:p>
          <a:p>
            <a:pPr lvl="1"/>
            <a:r>
              <a:rPr lang="tr-TR"/>
              <a:t>Sincap kafesli</a:t>
            </a:r>
            <a:endParaRPr lang="tr-TR" dirty="0"/>
          </a:p>
          <a:p>
            <a:pPr lvl="1"/>
            <a:r>
              <a:rPr lang="tr-TR"/>
              <a:t>Bilezikli </a:t>
            </a:r>
            <a:r>
              <a:rPr lang="tr-TR" dirty="0"/>
              <a:t>Rotor </a:t>
            </a:r>
            <a:r>
              <a:rPr lang="tr-TR"/>
              <a:t>(slip-ring</a:t>
            </a:r>
            <a:r>
              <a:rPr lang="tr-TR" dirty="0"/>
              <a:t>)</a:t>
            </a:r>
          </a:p>
          <a:p>
            <a:r>
              <a:rPr lang="tr-TR"/>
              <a:t>Senkron motorlar</a:t>
            </a:r>
            <a:r>
              <a:rPr lang="tr-TR" dirty="0"/>
              <a:t>, </a:t>
            </a:r>
            <a:r>
              <a:rPr lang="tr-TR"/>
              <a:t>yükten bağımsız olarak sabit hızla çalışabilirler</a:t>
            </a:r>
            <a:r>
              <a:rPr lang="tr-TR" dirty="0"/>
              <a:t>, </a:t>
            </a:r>
            <a:r>
              <a:rPr lang="tr-TR"/>
              <a:t>bu nedenle </a:t>
            </a:r>
            <a:r>
              <a:rPr lang="tr-TR" dirty="0"/>
              <a:t>yüksek hassasiyet </a:t>
            </a:r>
            <a:r>
              <a:rPr lang="tr-TR"/>
              <a:t>gerektiren işlerde kullanılırlar</a:t>
            </a:r>
            <a:endParaRPr lang="tr-TR" dirty="0"/>
          </a:p>
          <a:p>
            <a:r>
              <a:rPr lang="tr-TR"/>
              <a:t>Üniversal motorlarda</a:t>
            </a:r>
            <a:r>
              <a:rPr lang="tr-TR" dirty="0"/>
              <a:t>, </a:t>
            </a:r>
            <a:r>
              <a:rPr lang="tr-TR" dirty="0" err="1"/>
              <a:t>statör</a:t>
            </a:r>
            <a:r>
              <a:rPr lang="tr-TR" dirty="0"/>
              <a:t> ve </a:t>
            </a:r>
            <a:r>
              <a:rPr lang="tr-TR"/>
              <a:t>rotordaki sarımlar seri olarak birbirine bağlıdır</a:t>
            </a:r>
            <a:r>
              <a:rPr lang="tr-TR" dirty="0"/>
              <a:t>. </a:t>
            </a:r>
            <a:r>
              <a:rPr lang="tr-TR"/>
              <a:t>Bu nedenle</a:t>
            </a:r>
            <a:r>
              <a:rPr lang="tr-TR" dirty="0"/>
              <a:t>, hem DC hem de AC </a:t>
            </a:r>
            <a:r>
              <a:rPr lang="tr-TR"/>
              <a:t>akım ile çalışabilir</a:t>
            </a:r>
            <a:r>
              <a:rPr lang="tr-TR" dirty="0"/>
              <a:t>.</a:t>
            </a:r>
          </a:p>
          <a:p>
            <a:r>
              <a:rPr lang="tr-TR"/>
              <a:t>Kapalı çevrim kontrol sistemleri ile denetlenen motorlara </a:t>
            </a:r>
            <a:r>
              <a:rPr lang="tr-TR" dirty="0" err="1"/>
              <a:t>servo</a:t>
            </a:r>
            <a:r>
              <a:rPr lang="tr-TR" dirty="0"/>
              <a:t> </a:t>
            </a:r>
            <a:r>
              <a:rPr lang="tr-TR"/>
              <a:t>motor denilmektedir</a:t>
            </a:r>
            <a:r>
              <a:rPr lang="tr-TR" dirty="0"/>
              <a:t>.</a:t>
            </a:r>
          </a:p>
        </p:txBody>
      </p:sp>
    </p:spTree>
    <p:extLst>
      <p:ext uri="{BB962C8B-B14F-4D97-AF65-F5344CB8AC3E}">
        <p14:creationId xmlns:p14="http://schemas.microsoft.com/office/powerpoint/2010/main" val="413646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Asenkron Motorlar</a:t>
            </a:r>
            <a:endParaRPr lang="tr-TR" dirty="0"/>
          </a:p>
        </p:txBody>
      </p:sp>
      <p:sp>
        <p:nvSpPr>
          <p:cNvPr id="3" name="İçerik Yer Tutucusu 2"/>
          <p:cNvSpPr>
            <a:spLocks noGrp="1"/>
          </p:cNvSpPr>
          <p:nvPr>
            <p:ph idx="1"/>
          </p:nvPr>
        </p:nvSpPr>
        <p:spPr/>
        <p:txBody>
          <a:bodyPr>
            <a:normAutofit/>
          </a:bodyPr>
          <a:lstStyle/>
          <a:p>
            <a:r>
              <a:rPr lang="tr-TR" dirty="0"/>
              <a:t>Basit yapısı ve </a:t>
            </a:r>
            <a:r>
              <a:rPr lang="tr-TR"/>
              <a:t>düşük maliyeti nedeniyle elektrik motorlarının yaklaşık </a:t>
            </a:r>
            <a:r>
              <a:rPr lang="tr-TR" dirty="0"/>
              <a:t>%90’ı </a:t>
            </a:r>
            <a:r>
              <a:rPr lang="tr-TR" b="1" dirty="0">
                <a:solidFill>
                  <a:srgbClr val="FF0000"/>
                </a:solidFill>
              </a:rPr>
              <a:t>asenkron motor</a:t>
            </a:r>
            <a:r>
              <a:rPr lang="tr-TR" dirty="0"/>
              <a:t>:</a:t>
            </a:r>
          </a:p>
          <a:p>
            <a:pPr lvl="1"/>
            <a:r>
              <a:rPr lang="tr-TR"/>
              <a:t>Sincap kafesli</a:t>
            </a:r>
            <a:endParaRPr lang="tr-TR" dirty="0"/>
          </a:p>
          <a:p>
            <a:pPr lvl="1"/>
            <a:r>
              <a:rPr lang="tr-TR"/>
              <a:t>Bilezikli </a:t>
            </a:r>
            <a:r>
              <a:rPr lang="tr-TR" dirty="0"/>
              <a:t>Rotor </a:t>
            </a:r>
            <a:r>
              <a:rPr lang="tr-TR"/>
              <a:t>(slip-ring</a:t>
            </a:r>
            <a:r>
              <a:rPr lang="tr-TR" dirty="0"/>
              <a:t>)</a:t>
            </a:r>
          </a:p>
          <a:p>
            <a:r>
              <a:rPr lang="tr-TR" dirty="0">
                <a:hlinkClick r:id="rId2"/>
              </a:rPr>
              <a:t>http</a:t>
            </a:r>
            <a:r>
              <a:rPr lang="tr-TR">
                <a:hlinkClick r:id="rId2"/>
              </a:rPr>
              <a:t>://www.learnengineering.org/2013/08/three-phase-induction-motor-working-squirrel-cage.html</a:t>
            </a:r>
            <a:endParaRPr lang="tr-TR" dirty="0"/>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54985870"/>
              </p:ext>
            </p:extLst>
          </p:nvPr>
        </p:nvGraphicFramePr>
        <p:xfrm>
          <a:off x="1007604" y="2600908"/>
          <a:ext cx="5754370" cy="3228978"/>
        </p:xfrm>
        <a:graphic>
          <a:graphicData uri="http://schemas.openxmlformats.org/drawingml/2006/table">
            <a:tbl>
              <a:tblPr firstRow="1" firstCol="1" bandRow="1">
                <a:tableStyleId>{69012ECD-51FC-41F1-AA8D-1B2483CD663E}</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27053">
                <a:tc>
                  <a:txBody>
                    <a:bodyPr/>
                    <a:lstStyle/>
                    <a:p>
                      <a:pPr>
                        <a:lnSpc>
                          <a:spcPct val="107000"/>
                        </a:lnSpc>
                        <a:spcAft>
                          <a:spcPts val="0"/>
                        </a:spcAft>
                      </a:pPr>
                      <a:r>
                        <a:rPr lang="tr-TR" sz="1100" b="1">
                          <a:effectLst/>
                        </a:rPr>
                        <a:t>Sincap Kafesli </a:t>
                      </a:r>
                      <a:r>
                        <a:rPr lang="tr-TR" sz="1100" b="1" dirty="0">
                          <a:effectLst/>
                        </a:rPr>
                        <a:t>Asenkron Motor</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b="1">
                          <a:effectLst/>
                        </a:rPr>
                        <a:t>Bilezikli (slip-ring</a:t>
                      </a:r>
                      <a:r>
                        <a:rPr lang="tr-TR" sz="1100" b="1" dirty="0">
                          <a:effectLst/>
                        </a:rPr>
                        <a:t>) Asenkron Motor</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tr-TR" sz="1100" b="0" dirty="0">
                          <a:effectLst/>
                        </a:rPr>
                        <a:t>Bakır veya </a:t>
                      </a:r>
                      <a:r>
                        <a:rPr lang="tr-TR" sz="1100" b="0">
                          <a:effectLst/>
                        </a:rPr>
                        <a:t>bakır alaşımı ağır çubukları rotor iletkenleri olarak kullanılır</a:t>
                      </a:r>
                      <a:r>
                        <a:rPr lang="tr-TR" sz="1100" b="0" dirty="0">
                          <a:effectLst/>
                        </a:rPr>
                        <a:t>.</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a:effectLst/>
                        </a:rPr>
                        <a:t>Silindirik lamine </a:t>
                      </a:r>
                      <a:r>
                        <a:rPr lang="tr-TR" sz="1100" dirty="0">
                          <a:effectLst/>
                        </a:rPr>
                        <a:t>göbek </a:t>
                      </a:r>
                      <a:r>
                        <a:rPr lang="tr-TR" sz="1100">
                          <a:effectLst/>
                        </a:rPr>
                        <a:t>rotoru sarımlara </a:t>
                      </a:r>
                      <a:r>
                        <a:rPr lang="tr-TR" sz="1100" dirty="0">
                          <a:effectLst/>
                        </a:rPr>
                        <a:t>sahiptir, </a:t>
                      </a:r>
                      <a:r>
                        <a:rPr lang="tr-TR" sz="1100">
                          <a:effectLst/>
                        </a:rPr>
                        <a:t>ancak sarımlara güç verilmemektedir</a:t>
                      </a: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tr-TR" sz="1100" b="0">
                          <a:effectLst/>
                        </a:rPr>
                        <a:t>Yapısal olarak </a:t>
                      </a:r>
                      <a:r>
                        <a:rPr lang="tr-TR" sz="1100" b="0" dirty="0">
                          <a:effectLst/>
                        </a:rPr>
                        <a:t>rotor en basit ve </a:t>
                      </a:r>
                      <a:r>
                        <a:rPr lang="tr-TR" sz="1100" b="0">
                          <a:effectLst/>
                        </a:rPr>
                        <a:t>en sağlam</a:t>
                      </a:r>
                      <a:r>
                        <a:rPr lang="tr-TR" sz="1100" b="0" baseline="0">
                          <a:effectLst/>
                        </a:rPr>
                        <a:t> </a:t>
                      </a:r>
                      <a:r>
                        <a:rPr lang="tr-TR" sz="1100" b="0" baseline="0" dirty="0">
                          <a:effectLst/>
                        </a:rPr>
                        <a:t>formdadır.</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Sincap kafes </a:t>
                      </a:r>
                      <a:r>
                        <a:rPr lang="tr-TR" sz="1100">
                          <a:effectLst/>
                        </a:rPr>
                        <a:t>rotor ile karşılaştırıldığında </a:t>
                      </a:r>
                      <a:r>
                        <a:rPr lang="tr-TR" sz="1100" dirty="0">
                          <a:effectLst/>
                        </a:rPr>
                        <a:t>rotor </a:t>
                      </a:r>
                      <a:r>
                        <a:rPr lang="tr-TR" sz="1100">
                          <a:effectLst/>
                        </a:rPr>
                        <a:t>yapısı sargılar</a:t>
                      </a:r>
                      <a:r>
                        <a:rPr lang="tr-TR" sz="1100" dirty="0">
                          <a:effectLst/>
                        </a:rPr>
                        <a:t>, </a:t>
                      </a:r>
                      <a:r>
                        <a:rPr lang="tr-TR" sz="1100">
                          <a:effectLst/>
                        </a:rPr>
                        <a:t>kayma halkaları ve fırçalar nedeniyle </a:t>
                      </a:r>
                      <a:r>
                        <a:rPr lang="tr-TR" sz="1100" dirty="0">
                          <a:effectLst/>
                        </a:rPr>
                        <a:t>daha karmaşıktır.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tr-TR" sz="1100" b="0">
                          <a:effectLst/>
                        </a:rPr>
                        <a:t>Ucuz </a:t>
                      </a:r>
                      <a:r>
                        <a:rPr lang="tr-TR" sz="1100" b="0" dirty="0">
                          <a:effectLst/>
                        </a:rPr>
                        <a:t>ve </a:t>
                      </a:r>
                      <a:r>
                        <a:rPr lang="tr-TR" sz="1100" b="0">
                          <a:effectLst/>
                        </a:rPr>
                        <a:t>çok yönlü </a:t>
                      </a:r>
                      <a:r>
                        <a:rPr lang="tr-TR" sz="1100" b="0" dirty="0">
                          <a:effectLst/>
                        </a:rPr>
                        <a:t>(Tüm </a:t>
                      </a:r>
                      <a:r>
                        <a:rPr lang="tr-TR" sz="1100" b="0">
                          <a:effectLst/>
                        </a:rPr>
                        <a:t>İndüksiyon motorlarının</a:t>
                      </a:r>
                      <a:r>
                        <a:rPr lang="tr-TR" sz="1100" b="0" dirty="0">
                          <a:effectLst/>
                        </a:rPr>
                        <a:t>% 90'ı sincap kafes tipindedir)</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a:effectLst/>
                        </a:rPr>
                        <a:t>Daha pahalı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tr-TR" sz="1100" b="0">
                          <a:effectLst/>
                        </a:rPr>
                        <a:t>Yüksek verimlilik</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Nispeten düşük verim.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tr-TR" sz="1100" b="0">
                          <a:effectLst/>
                        </a:rPr>
                        <a:t>Rotor çubukları sürekli olarak </a:t>
                      </a:r>
                      <a:r>
                        <a:rPr lang="tr-TR" sz="1100" b="0" dirty="0">
                          <a:effectLst/>
                        </a:rPr>
                        <a:t>kısa devre yapar ve </a:t>
                      </a:r>
                      <a:r>
                        <a:rPr lang="tr-TR" sz="1100" b="0">
                          <a:effectLst/>
                        </a:rPr>
                        <a:t>bu nedenle rotor iletkenleri ile </a:t>
                      </a:r>
                      <a:r>
                        <a:rPr lang="tr-TR" sz="1100" b="0" dirty="0">
                          <a:effectLst/>
                        </a:rPr>
                        <a:t>serideki devrede harici </a:t>
                      </a:r>
                      <a:r>
                        <a:rPr lang="tr-TR" sz="1100" b="0">
                          <a:effectLst/>
                        </a:rPr>
                        <a:t>direnci bağlamak mümkün değildir</a:t>
                      </a:r>
                      <a:r>
                        <a:rPr lang="tr-TR" sz="1100" b="0" dirty="0">
                          <a:effectLst/>
                        </a:rPr>
                        <a:t>.</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Rotor devresine ek </a:t>
                      </a:r>
                      <a:r>
                        <a:rPr lang="tr-TR" sz="1100">
                          <a:effectLst/>
                        </a:rPr>
                        <a:t>direnç eklemek </a:t>
                      </a:r>
                      <a:r>
                        <a:rPr lang="tr-TR" sz="1100" dirty="0">
                          <a:effectLst/>
                        </a:rPr>
                        <a:t>mümkündür. </a:t>
                      </a:r>
                      <a:r>
                        <a:rPr lang="tr-TR" sz="1100">
                          <a:effectLst/>
                        </a:rPr>
                        <a:t>Bu nedenle </a:t>
                      </a:r>
                      <a:r>
                        <a:rPr lang="tr-TR" sz="1100" dirty="0" err="1">
                          <a:effectLst/>
                        </a:rPr>
                        <a:t>torku</a:t>
                      </a:r>
                      <a:r>
                        <a:rPr lang="tr-TR" sz="1100" dirty="0">
                          <a:effectLst/>
                        </a:rPr>
                        <a:t> arttırmak mümkündür (ek </a:t>
                      </a:r>
                      <a:r>
                        <a:rPr lang="tr-TR" sz="1100">
                          <a:effectLst/>
                        </a:rPr>
                        <a:t>seri dirençleri başlangıç ​​amaçlı kullanılır</a:t>
                      </a: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tr-TR" sz="1100" b="0" dirty="0">
                          <a:effectLst/>
                        </a:rPr>
                        <a:t>Rotor </a:t>
                      </a:r>
                      <a:r>
                        <a:rPr lang="tr-TR" sz="1100" b="0">
                          <a:effectLst/>
                        </a:rPr>
                        <a:t>direnci ile hız kontrolü mümkün değildir</a:t>
                      </a:r>
                      <a:r>
                        <a:rPr lang="tr-TR" sz="1100" b="0" dirty="0">
                          <a:effectLst/>
                        </a:rPr>
                        <a:t>.</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Rotor </a:t>
                      </a:r>
                      <a:r>
                        <a:rPr lang="tr-TR" sz="1100">
                          <a:effectLst/>
                        </a:rPr>
                        <a:t>direnci ile hız kontrolü </a:t>
                      </a:r>
                      <a:r>
                        <a:rPr lang="tr-TR" sz="1100" dirty="0">
                          <a:effectLst/>
                        </a:rPr>
                        <a:t>mümkündür.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tr-TR" sz="1100" b="0">
                          <a:effectLst/>
                        </a:rPr>
                        <a:t>Başlangıç </a:t>
                      </a:r>
                      <a:r>
                        <a:rPr lang="tr-TR" sz="1100" b="0" dirty="0">
                          <a:effectLst/>
                        </a:rPr>
                        <a:t>​​akımı tam yükün </a:t>
                      </a:r>
                      <a:r>
                        <a:rPr lang="tr-TR" sz="1100" b="0">
                          <a:effectLst/>
                        </a:rPr>
                        <a:t>5 ila </a:t>
                      </a:r>
                      <a:r>
                        <a:rPr lang="tr-TR" sz="1100" b="0" dirty="0">
                          <a:effectLst/>
                        </a:rPr>
                        <a:t>7 katıdır.</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a:effectLst/>
                        </a:rPr>
                        <a:t>Daha az başlangıç </a:t>
                      </a:r>
                      <a:r>
                        <a:rPr lang="tr-TR" sz="1100" dirty="0">
                          <a:effectLst/>
                        </a:rPr>
                        <a:t>​​akımı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76248791"/>
      </p:ext>
    </p:extLst>
  </p:cSld>
  <p:clrMapOvr>
    <a:masterClrMapping/>
  </p:clrMapOvr>
</p:sld>
</file>

<file path=ppt/theme/theme1.xml><?xml version="1.0" encoding="utf-8"?>
<a:theme xmlns:a="http://schemas.openxmlformats.org/drawingml/2006/main" name="Office Teması">
  <a:themeElements>
    <a:clrScheme name="Karm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Özel 1">
      <a:majorFont>
        <a:latin typeface="Comic Sans MS"/>
        <a:ea typeface=""/>
        <a:cs typeface=""/>
      </a:majorFont>
      <a:minorFont>
        <a:latin typeface="Comic Sans M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7129</TotalTime>
  <Words>1584</Words>
  <Application>Microsoft Office PowerPoint</Application>
  <PresentationFormat>On-screen Show (4:3)</PresentationFormat>
  <Paragraphs>304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Comic Sans MS</vt:lpstr>
      <vt:lpstr>Times New Roman</vt:lpstr>
      <vt:lpstr>Office Teması</vt:lpstr>
      <vt:lpstr>PowerPoint Presentation</vt:lpstr>
      <vt:lpstr>Tahrik Elemanı Olarak:Motor</vt:lpstr>
      <vt:lpstr>Tahrik Elemanı Olarak:Motor</vt:lpstr>
      <vt:lpstr>Diğer Tahrik Elemanları</vt:lpstr>
      <vt:lpstr>Elektrik Motorları</vt:lpstr>
      <vt:lpstr>Mekanizmalarda Kullanılan Elektrik Motorlarının Yapılandırma Bazlı Sınıflandırılması</vt:lpstr>
      <vt:lpstr>Doğru Akım (DC) Motorlar</vt:lpstr>
      <vt:lpstr>Alternatif Akım (AC) Motorlar</vt:lpstr>
      <vt:lpstr>Asenkron Motorlar</vt:lpstr>
      <vt:lpstr>Bilezikli (slip-ring) Asenkron Motora Neden İhtiyaç Duyulmuş</vt:lpstr>
      <vt:lpstr>Asenkron Motorlar</vt:lpstr>
      <vt:lpstr>Motor Yapısı ve Tork-Hız Karakteristiği</vt:lpstr>
      <vt:lpstr>Motor Yapısı ve Tork - Hız Karakteristiği</vt:lpstr>
      <vt:lpstr>Asenkron motorlarda sabit voltaj-frekans için tork hız değişimi</vt:lpstr>
      <vt:lpstr>Asenkron Motorun Moment - Hız Karakteristiği İçin Modeller</vt:lpstr>
      <vt:lpstr>Moment-Hız Grafiği  (Prof. Dr. Eres Söylemez, Kitap)</vt:lpstr>
      <vt:lpstr>Moment-Hız Grafiği  (Prof. Dr. Turgut Tümer, Çalıştay Notları- Formüllerin Prof. Dr. Güven Önbilgin’den alındığı ifade edilmiştir. )</vt:lpstr>
      <vt:lpstr>Makinalarda Çalışma Rejimleri</vt:lpstr>
      <vt:lpstr>Sürekli Rejimde Hız Dalgalanması </vt:lpstr>
      <vt:lpstr>Sürekli Rejimde Hız Dalgalanması </vt:lpstr>
      <vt:lpstr>Volan Ataletinin Bulunması</vt:lpstr>
      <vt:lpstr>Volan Ataletinin Bulunması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part-time</dc:creator>
  <cp:lastModifiedBy>Nurdan Bilgin</cp:lastModifiedBy>
  <cp:revision>562</cp:revision>
  <cp:lastPrinted>1601-01-01T00:00:00Z</cp:lastPrinted>
  <dcterms:created xsi:type="dcterms:W3CDTF">2013-05-22T05:54:15Z</dcterms:created>
  <dcterms:modified xsi:type="dcterms:W3CDTF">2019-05-07T04:28:16Z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