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2"/>
  </p:sldMasterIdLst>
  <p:notesMasterIdLst>
    <p:notesMasterId r:id="rId33"/>
  </p:notesMasterIdLst>
  <p:sldIdLst>
    <p:sldId id="262" r:id="rId3"/>
    <p:sldId id="312" r:id="rId4"/>
    <p:sldId id="322" r:id="rId5"/>
    <p:sldId id="323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34" r:id="rId18"/>
    <p:sldId id="353" r:id="rId19"/>
    <p:sldId id="336" r:id="rId20"/>
    <p:sldId id="354" r:id="rId21"/>
    <p:sldId id="355" r:id="rId22"/>
    <p:sldId id="337" r:id="rId23"/>
    <p:sldId id="338" r:id="rId24"/>
    <p:sldId id="357" r:id="rId25"/>
    <p:sldId id="339" r:id="rId26"/>
    <p:sldId id="358" r:id="rId27"/>
    <p:sldId id="360" r:id="rId28"/>
    <p:sldId id="359" r:id="rId29"/>
    <p:sldId id="361" r:id="rId30"/>
    <p:sldId id="362" r:id="rId31"/>
    <p:sldId id="363" r:id="rId3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00" autoAdjust="0"/>
  </p:normalViewPr>
  <p:slideViewPr>
    <p:cSldViewPr>
      <p:cViewPr varScale="1">
        <p:scale>
          <a:sx n="113" d="100"/>
          <a:sy n="113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210.png"/><Relationship Id="rId1" Type="http://schemas.openxmlformats.org/officeDocument/2006/relationships/image" Target="../media/image1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E2D9F-D6C5-489C-B9DB-A0078763192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F204986-40D3-458C-945F-92EEFACA5B60}">
      <dgm:prSet phldrT="[Text]"/>
      <dgm:spPr/>
      <dgm:t>
        <a:bodyPr/>
        <a:lstStyle/>
        <a:p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Dengelenmemiş Kuvvetler ve Hareketin değişimi arasındaki ilişkiler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41E8518E-0B22-413A-B02D-A2CE4B73AC57}" type="parTrans" cxnId="{93FFF084-07BF-4790-9AB6-5AB22D952DED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00EA324F-59DA-451D-8C39-4AC184FCDA12}" type="sibTrans" cxnId="{93FFF084-07BF-4790-9AB6-5AB22D952DED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09423D53-CB34-4E98-B069-897780846B28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nary>
                    <m:r>
                      <a:rPr lang="tr-TR" b="0" i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m:oMathPara>
              </a14:m>
              <a:endParaRPr lang="tr-TR" dirty="0">
                <a:solidFill>
                  <a:schemeClr val="accent5">
                    <a:lumMod val="25000"/>
                  </a:schemeClr>
                </a:solidFill>
              </a:endParaRPr>
            </a:p>
          </dgm:t>
        </dgm:pt>
      </mc:Choice>
      <mc:Fallback xmlns="">
        <dgm:pt modelId="{09423D53-CB34-4E98-B069-897780846B28}">
          <dgm:prSet phldrT="[Text]"/>
          <dgm:spPr/>
          <dgm:t>
            <a:bodyPr/>
            <a:lstStyle/>
            <a:p>
              <a:r>
                <a:rPr lang="tr-TR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∑▒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𝐹 ⃗ =𝑚𝑎 ⃗</a:t>
              </a:r>
              <a:endParaRPr lang="tr-TR" dirty="0">
                <a:solidFill>
                  <a:schemeClr val="accent5">
                    <a:lumMod val="25000"/>
                  </a:schemeClr>
                </a:solidFill>
              </a:endParaRPr>
            </a:p>
          </dgm:t>
        </dgm:pt>
      </mc:Fallback>
    </mc:AlternateContent>
    <dgm:pt modelId="{ECC0B0F2-809D-4990-B614-BD88F24EB6B5}" type="parTrans" cxnId="{AA758846-FE2E-4F1D-8347-78A8FA3BDD92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FFF2DB5B-BCA5-43ED-9E9D-ACA278016DBA}" type="sibTrans" cxnId="{AA758846-FE2E-4F1D-8347-78A8FA3BDD92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DCB7211D-E216-4F5E-9338-F6462F7ABD19}">
      <dgm:prSet phldrT="[Text]"/>
      <dgm:spPr/>
      <dgm:t>
        <a:bodyPr/>
        <a:lstStyle/>
        <a:p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İş-Enerji İlişkileri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96DD1FBF-E692-4823-9741-4F031B2F2CE5}" type="parTrans" cxnId="{CF650F82-253C-4378-AAD1-25637A04E201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8E512C5A-CC26-4AC3-8F6B-2AC70D2EC6E5}" type="sibTrans" cxnId="{CF650F82-253C-4378-AAD1-25637A04E201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7B73FB2D-9CDB-4A60-86A0-777DF0C54921}">
      <dgm:prSet phldrT="[Text]"/>
      <dgm:spPr/>
      <dgm:t>
        <a:bodyPr/>
        <a:lstStyle/>
        <a:p>
          <a:r>
            <a:rPr lang="tr-TR" dirty="0" err="1" smtClean="0">
              <a:solidFill>
                <a:schemeClr val="accent5">
                  <a:lumMod val="25000"/>
                </a:schemeClr>
              </a:solidFill>
            </a:rPr>
            <a:t>Impuls</a:t>
          </a:r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-Momentum İlişkileri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17D6D4B5-54D2-4606-8EDE-0C272BF68300}" type="parTrans" cxnId="{202F0C65-4322-49CD-9DD8-2DF5BCA9A276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FCDC7E49-9220-4FD4-9BA2-143F3F84AA6B}" type="sibTrans" cxnId="{202F0C65-4322-49CD-9DD8-2DF5BCA9A276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5D66D005-6714-4558-811F-15D925A1A40D}">
      <dgm:prSet/>
      <dgm:spPr/>
      <dgm:t>
        <a:bodyPr/>
        <a:lstStyle/>
        <a:p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Newton’un 2. yasasının direkt uygulaması: Kuvvet-Kütle-İvme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FAE3FC32-4F79-49B1-9414-61765791CEBA}" type="parTrans" cxnId="{1C309B2E-A938-4B1F-84E0-4B472B0FAD5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C5DF97C8-7E43-4F09-856D-FB23B658DEF0}" type="sibTrans" cxnId="{1C309B2E-A938-4B1F-84E0-4B472B0FAD5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95A68027-9F18-487E-86C0-A8AB02ABF36A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nary>
                    <m:r>
                      <a:rPr lang="tr-TR" b="0" i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nary>
                  </m:oMath>
                </m:oMathPara>
              </a14:m>
              <a:endParaRPr lang="tr-TR" dirty="0">
                <a:solidFill>
                  <a:schemeClr val="accent5">
                    <a:lumMod val="25000"/>
                  </a:schemeClr>
                </a:solidFill>
              </a:endParaRPr>
            </a:p>
          </dgm:t>
        </dgm:pt>
      </mc:Choice>
      <mc:Fallback xmlns="">
        <dgm:pt modelId="{95A68027-9F18-487E-86C0-A8AB02ABF36A}">
          <dgm:prSet/>
          <dgm:spPr/>
          <dgm:t>
            <a:bodyPr/>
            <a:lstStyle/>
            <a:p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∫▒〖∑𝐹 ⃗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∙𝑑𝑠 ⃗ 〗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=∫▒〖𝑚𝑎 ⃗𝑑𝑠 ⃗ 〗</a:t>
              </a:r>
              <a:endParaRPr lang="tr-TR" dirty="0">
                <a:solidFill>
                  <a:schemeClr val="accent5">
                    <a:lumMod val="25000"/>
                  </a:schemeClr>
                </a:solidFill>
              </a:endParaRPr>
            </a:p>
          </dgm:t>
        </dgm:pt>
      </mc:Fallback>
    </mc:AlternateContent>
    <dgm:pt modelId="{7DB3DB43-0AB9-4A17-BC79-566522CDB5C6}" type="parTrans" cxnId="{5F319B21-5F2D-49C5-826E-42E796479150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BFF53AB0-323C-4529-95A5-FE85993036CE}" type="sibTrans" cxnId="{5F319B21-5F2D-49C5-826E-42E796479150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191E4272-AF98-4D2D-8526-EA83EDA8684F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tr-TR" b="0" i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m:oMathPara>
              </a14:m>
              <a:endParaRPr lang="tr-TR" dirty="0">
                <a:solidFill>
                  <a:schemeClr val="accent5">
                    <a:lumMod val="25000"/>
                  </a:schemeClr>
                </a:solidFill>
              </a:endParaRPr>
            </a:p>
          </dgm:t>
        </dgm:pt>
      </mc:Choice>
      <mc:Fallback xmlns="">
        <dgm:pt modelId="{191E4272-AF98-4D2D-8526-EA83EDA8684F}">
          <dgm:prSet/>
          <dgm:spPr/>
          <dgm:t>
            <a:bodyPr/>
            <a:lstStyle/>
            <a:p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∫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▒〖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∑𝐹 ⃗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∙𝑑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𝑡〗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=∫▒〖𝑚𝑎 ⃗𝑑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𝑡〗</a:t>
              </a:r>
              <a:endParaRPr lang="tr-TR" dirty="0">
                <a:solidFill>
                  <a:schemeClr val="accent5">
                    <a:lumMod val="25000"/>
                  </a:schemeClr>
                </a:solidFill>
              </a:endParaRPr>
            </a:p>
          </dgm:t>
        </dgm:pt>
      </mc:Fallback>
    </mc:AlternateContent>
    <dgm:pt modelId="{81B2B152-5E7B-4291-B1D2-5CE482C80B17}" type="parTrans" cxnId="{C26D3AA0-EA45-4F2A-9B7A-5559AD63A20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56609937-1877-4DFF-809D-AD83EA3E7F9A}" type="sibTrans" cxnId="{C26D3AA0-EA45-4F2A-9B7A-5559AD63A20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9F3430E6-6B8E-4055-855D-520FA29E7A01}" type="pres">
      <dgm:prSet presAssocID="{EFFE2D9F-D6C5-489C-B9DB-A007876319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2F22479-6254-46F1-B943-66C3365D4CDC}" type="pres">
      <dgm:prSet presAssocID="{4F204986-40D3-458C-945F-92EEFACA5B60}" presName="hierRoot1" presStyleCnt="0">
        <dgm:presLayoutVars>
          <dgm:hierBranch val="init"/>
        </dgm:presLayoutVars>
      </dgm:prSet>
      <dgm:spPr/>
    </dgm:pt>
    <dgm:pt modelId="{95449183-D7C5-4CEF-930F-F070DDEC3AA8}" type="pres">
      <dgm:prSet presAssocID="{4F204986-40D3-458C-945F-92EEFACA5B60}" presName="rootComposite1" presStyleCnt="0"/>
      <dgm:spPr/>
    </dgm:pt>
    <dgm:pt modelId="{CF3F7A1A-BA8E-4904-B1EB-67EF84812D0A}" type="pres">
      <dgm:prSet presAssocID="{4F204986-40D3-458C-945F-92EEFACA5B60}" presName="rootText1" presStyleLbl="node0" presStyleIdx="0" presStyleCnt="1" custScaleX="321347" custScaleY="6081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39AFC3F-DBC2-4E9B-A353-FF2F49B92A8B}" type="pres">
      <dgm:prSet presAssocID="{4F204986-40D3-458C-945F-92EEFACA5B60}" presName="rootConnector1" presStyleLbl="node1" presStyleIdx="0" presStyleCnt="0"/>
      <dgm:spPr/>
      <dgm:t>
        <a:bodyPr/>
        <a:lstStyle/>
        <a:p>
          <a:endParaRPr lang="tr-TR"/>
        </a:p>
      </dgm:t>
    </dgm:pt>
    <dgm:pt modelId="{4DE26337-84C8-4ABE-AB60-321D7CF9F79B}" type="pres">
      <dgm:prSet presAssocID="{4F204986-40D3-458C-945F-92EEFACA5B60}" presName="hierChild2" presStyleCnt="0"/>
      <dgm:spPr/>
    </dgm:pt>
    <dgm:pt modelId="{F1AD1514-60AE-41DC-86A9-D94B7E549D2A}" type="pres">
      <dgm:prSet presAssocID="{FAE3FC32-4F79-49B1-9414-61765791CEBA}" presName="Name37" presStyleLbl="parChTrans1D2" presStyleIdx="0" presStyleCnt="3"/>
      <dgm:spPr/>
      <dgm:t>
        <a:bodyPr/>
        <a:lstStyle/>
        <a:p>
          <a:endParaRPr lang="tr-TR"/>
        </a:p>
      </dgm:t>
    </dgm:pt>
    <dgm:pt modelId="{BD946D67-3FE1-43E5-8142-AFBA221B9BC6}" type="pres">
      <dgm:prSet presAssocID="{5D66D005-6714-4558-811F-15D925A1A40D}" presName="hierRoot2" presStyleCnt="0">
        <dgm:presLayoutVars>
          <dgm:hierBranch val="init"/>
        </dgm:presLayoutVars>
      </dgm:prSet>
      <dgm:spPr/>
    </dgm:pt>
    <dgm:pt modelId="{4E690054-21BE-4D7E-BAF9-6F5200578EE6}" type="pres">
      <dgm:prSet presAssocID="{5D66D005-6714-4558-811F-15D925A1A40D}" presName="rootComposite" presStyleCnt="0"/>
      <dgm:spPr/>
    </dgm:pt>
    <dgm:pt modelId="{CE14D4ED-2743-4F7C-8FB7-8BE6AD15E8B3}" type="pres">
      <dgm:prSet presAssocID="{5D66D005-6714-4558-811F-15D925A1A40D}" presName="rootText" presStyleLbl="node2" presStyleIdx="0" presStyleCnt="3" custScaleX="13186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EFA394B-3BB3-4281-A36E-27C1168E8B07}" type="pres">
      <dgm:prSet presAssocID="{5D66D005-6714-4558-811F-15D925A1A40D}" presName="rootConnector" presStyleLbl="node2" presStyleIdx="0" presStyleCnt="3"/>
      <dgm:spPr/>
      <dgm:t>
        <a:bodyPr/>
        <a:lstStyle/>
        <a:p>
          <a:endParaRPr lang="tr-TR"/>
        </a:p>
      </dgm:t>
    </dgm:pt>
    <dgm:pt modelId="{A4D87F42-FD33-413A-A957-D2B69850CD68}" type="pres">
      <dgm:prSet presAssocID="{5D66D005-6714-4558-811F-15D925A1A40D}" presName="hierChild4" presStyleCnt="0"/>
      <dgm:spPr/>
    </dgm:pt>
    <dgm:pt modelId="{18A18456-6745-4867-8D01-E6A7060E7C2F}" type="pres">
      <dgm:prSet presAssocID="{ECC0B0F2-809D-4990-B614-BD88F24EB6B5}" presName="Name37" presStyleLbl="parChTrans1D3" presStyleIdx="0" presStyleCnt="3"/>
      <dgm:spPr/>
      <dgm:t>
        <a:bodyPr/>
        <a:lstStyle/>
        <a:p>
          <a:endParaRPr lang="tr-TR"/>
        </a:p>
      </dgm:t>
    </dgm:pt>
    <dgm:pt modelId="{F2B1F83E-AA41-4BDE-84C3-EE8E3F27A656}" type="pres">
      <dgm:prSet presAssocID="{09423D53-CB34-4E98-B069-897780846B28}" presName="hierRoot2" presStyleCnt="0">
        <dgm:presLayoutVars>
          <dgm:hierBranch val="init"/>
        </dgm:presLayoutVars>
      </dgm:prSet>
      <dgm:spPr/>
    </dgm:pt>
    <dgm:pt modelId="{2D876F1A-3FFF-4213-8E5D-2080E11E2B8D}" type="pres">
      <dgm:prSet presAssocID="{09423D53-CB34-4E98-B069-897780846B28}" presName="rootComposite" presStyleCnt="0"/>
      <dgm:spPr/>
    </dgm:pt>
    <dgm:pt modelId="{4814C490-171F-4B12-8C21-3697604612A3}" type="pres">
      <dgm:prSet presAssocID="{09423D53-CB34-4E98-B069-897780846B28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4F1ADCA-597A-428A-A568-04186C164B1E}" type="pres">
      <dgm:prSet presAssocID="{09423D53-CB34-4E98-B069-897780846B28}" presName="rootConnector" presStyleLbl="node3" presStyleIdx="0" presStyleCnt="3"/>
      <dgm:spPr/>
      <dgm:t>
        <a:bodyPr/>
        <a:lstStyle/>
        <a:p>
          <a:endParaRPr lang="tr-TR"/>
        </a:p>
      </dgm:t>
    </dgm:pt>
    <dgm:pt modelId="{B6D52601-EFFB-4432-A5E4-34437673393C}" type="pres">
      <dgm:prSet presAssocID="{09423D53-CB34-4E98-B069-897780846B28}" presName="hierChild4" presStyleCnt="0"/>
      <dgm:spPr/>
    </dgm:pt>
    <dgm:pt modelId="{65D4951E-87A8-45BA-9FEF-15BD98A816B4}" type="pres">
      <dgm:prSet presAssocID="{09423D53-CB34-4E98-B069-897780846B28}" presName="hierChild5" presStyleCnt="0"/>
      <dgm:spPr/>
    </dgm:pt>
    <dgm:pt modelId="{49328B7E-7AEC-42E9-A9C8-70B96A3F2BE7}" type="pres">
      <dgm:prSet presAssocID="{5D66D005-6714-4558-811F-15D925A1A40D}" presName="hierChild5" presStyleCnt="0"/>
      <dgm:spPr/>
    </dgm:pt>
    <dgm:pt modelId="{48F4001A-BE6B-48E1-8A35-A47DAFF17C42}" type="pres">
      <dgm:prSet presAssocID="{96DD1FBF-E692-4823-9741-4F031B2F2CE5}" presName="Name37" presStyleLbl="parChTrans1D2" presStyleIdx="1" presStyleCnt="3"/>
      <dgm:spPr/>
      <dgm:t>
        <a:bodyPr/>
        <a:lstStyle/>
        <a:p>
          <a:endParaRPr lang="tr-TR"/>
        </a:p>
      </dgm:t>
    </dgm:pt>
    <dgm:pt modelId="{1AFFD3F8-3B34-4CDB-A344-D1019F6D065D}" type="pres">
      <dgm:prSet presAssocID="{DCB7211D-E216-4F5E-9338-F6462F7ABD19}" presName="hierRoot2" presStyleCnt="0">
        <dgm:presLayoutVars>
          <dgm:hierBranch val="init"/>
        </dgm:presLayoutVars>
      </dgm:prSet>
      <dgm:spPr/>
    </dgm:pt>
    <dgm:pt modelId="{B077AD6B-B53C-42F7-BC67-D53407FE319D}" type="pres">
      <dgm:prSet presAssocID="{DCB7211D-E216-4F5E-9338-F6462F7ABD19}" presName="rootComposite" presStyleCnt="0"/>
      <dgm:spPr/>
    </dgm:pt>
    <dgm:pt modelId="{0FA7FA69-4E88-40B2-95A5-C4D547E48F31}" type="pres">
      <dgm:prSet presAssocID="{DCB7211D-E216-4F5E-9338-F6462F7ABD19}" presName="rootText" presStyleLbl="node2" presStyleIdx="1" presStyleCnt="3" custScaleY="512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4E02928-A0A4-4474-8593-377C2A57B7FA}" type="pres">
      <dgm:prSet presAssocID="{DCB7211D-E216-4F5E-9338-F6462F7ABD19}" presName="rootConnector" presStyleLbl="node2" presStyleIdx="1" presStyleCnt="3"/>
      <dgm:spPr/>
      <dgm:t>
        <a:bodyPr/>
        <a:lstStyle/>
        <a:p>
          <a:endParaRPr lang="tr-TR"/>
        </a:p>
      </dgm:t>
    </dgm:pt>
    <dgm:pt modelId="{AE06A0CC-667F-4C8E-A333-B3B8F54DBFBF}" type="pres">
      <dgm:prSet presAssocID="{DCB7211D-E216-4F5E-9338-F6462F7ABD19}" presName="hierChild4" presStyleCnt="0"/>
      <dgm:spPr/>
    </dgm:pt>
    <dgm:pt modelId="{8D810795-778A-42CC-942E-5B7872DDF11A}" type="pres">
      <dgm:prSet presAssocID="{7DB3DB43-0AB9-4A17-BC79-566522CDB5C6}" presName="Name37" presStyleLbl="parChTrans1D3" presStyleIdx="1" presStyleCnt="3"/>
      <dgm:spPr/>
      <dgm:t>
        <a:bodyPr/>
        <a:lstStyle/>
        <a:p>
          <a:endParaRPr lang="tr-TR"/>
        </a:p>
      </dgm:t>
    </dgm:pt>
    <dgm:pt modelId="{52350C1A-B300-4AC9-8B15-508052930971}" type="pres">
      <dgm:prSet presAssocID="{95A68027-9F18-487E-86C0-A8AB02ABF36A}" presName="hierRoot2" presStyleCnt="0">
        <dgm:presLayoutVars>
          <dgm:hierBranch val="init"/>
        </dgm:presLayoutVars>
      </dgm:prSet>
      <dgm:spPr/>
    </dgm:pt>
    <dgm:pt modelId="{A9079FDC-54FB-42DB-A7DB-277EF73BA9E3}" type="pres">
      <dgm:prSet presAssocID="{95A68027-9F18-487E-86C0-A8AB02ABF36A}" presName="rootComposite" presStyleCnt="0"/>
      <dgm:spPr/>
    </dgm:pt>
    <dgm:pt modelId="{D1E83739-2BAC-41B0-945F-F3DAAA8BAEBE}" type="pres">
      <dgm:prSet presAssocID="{95A68027-9F18-487E-86C0-A8AB02ABF36A}" presName="rootText" presStyleLbl="node3" presStyleIdx="1" presStyleCnt="3" custScaleX="133493" custScaleY="77499" custLinFactNeighborX="-11807" custLinFactNeighborY="-3094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274A432-08F4-4046-8BC9-D44CDB23B121}" type="pres">
      <dgm:prSet presAssocID="{95A68027-9F18-487E-86C0-A8AB02ABF36A}" presName="rootConnector" presStyleLbl="node3" presStyleIdx="1" presStyleCnt="3"/>
      <dgm:spPr/>
      <dgm:t>
        <a:bodyPr/>
        <a:lstStyle/>
        <a:p>
          <a:endParaRPr lang="tr-TR"/>
        </a:p>
      </dgm:t>
    </dgm:pt>
    <dgm:pt modelId="{DEAB0A62-3502-4631-9320-B3C513EBE725}" type="pres">
      <dgm:prSet presAssocID="{95A68027-9F18-487E-86C0-A8AB02ABF36A}" presName="hierChild4" presStyleCnt="0"/>
      <dgm:spPr/>
    </dgm:pt>
    <dgm:pt modelId="{61E6C82E-04C3-4249-B12C-F04808667622}" type="pres">
      <dgm:prSet presAssocID="{95A68027-9F18-487E-86C0-A8AB02ABF36A}" presName="hierChild5" presStyleCnt="0"/>
      <dgm:spPr/>
    </dgm:pt>
    <dgm:pt modelId="{AE68B81F-12F7-4157-A177-441DF2098A7E}" type="pres">
      <dgm:prSet presAssocID="{DCB7211D-E216-4F5E-9338-F6462F7ABD19}" presName="hierChild5" presStyleCnt="0"/>
      <dgm:spPr/>
    </dgm:pt>
    <dgm:pt modelId="{A55B941C-2E29-465A-9883-822F92DF682B}" type="pres">
      <dgm:prSet presAssocID="{17D6D4B5-54D2-4606-8EDE-0C272BF68300}" presName="Name37" presStyleLbl="parChTrans1D2" presStyleIdx="2" presStyleCnt="3"/>
      <dgm:spPr/>
      <dgm:t>
        <a:bodyPr/>
        <a:lstStyle/>
        <a:p>
          <a:endParaRPr lang="tr-TR"/>
        </a:p>
      </dgm:t>
    </dgm:pt>
    <dgm:pt modelId="{6D1C02C3-D287-449C-8AA4-7143B2300326}" type="pres">
      <dgm:prSet presAssocID="{7B73FB2D-9CDB-4A60-86A0-777DF0C54921}" presName="hierRoot2" presStyleCnt="0">
        <dgm:presLayoutVars>
          <dgm:hierBranch val="init"/>
        </dgm:presLayoutVars>
      </dgm:prSet>
      <dgm:spPr/>
    </dgm:pt>
    <dgm:pt modelId="{3FA730E2-0BFE-41E8-BB72-5C5B8EFDCDA1}" type="pres">
      <dgm:prSet presAssocID="{7B73FB2D-9CDB-4A60-86A0-777DF0C54921}" presName="rootComposite" presStyleCnt="0"/>
      <dgm:spPr/>
    </dgm:pt>
    <dgm:pt modelId="{0F82A49E-2A46-4618-B474-41E0430788B1}" type="pres">
      <dgm:prSet presAssocID="{7B73FB2D-9CDB-4A60-86A0-777DF0C54921}" presName="rootText" presStyleLbl="node2" presStyleIdx="2" presStyleCnt="3" custScaleX="15693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2749584-4697-4457-B8F7-9575F079DC45}" type="pres">
      <dgm:prSet presAssocID="{7B73FB2D-9CDB-4A60-86A0-777DF0C54921}" presName="rootConnector" presStyleLbl="node2" presStyleIdx="2" presStyleCnt="3"/>
      <dgm:spPr/>
      <dgm:t>
        <a:bodyPr/>
        <a:lstStyle/>
        <a:p>
          <a:endParaRPr lang="tr-TR"/>
        </a:p>
      </dgm:t>
    </dgm:pt>
    <dgm:pt modelId="{6648F3B9-8092-4FEB-80C3-F5758DDCB331}" type="pres">
      <dgm:prSet presAssocID="{7B73FB2D-9CDB-4A60-86A0-777DF0C54921}" presName="hierChild4" presStyleCnt="0"/>
      <dgm:spPr/>
    </dgm:pt>
    <dgm:pt modelId="{FC3ED9C6-F814-4001-83D3-5E00D42963CB}" type="pres">
      <dgm:prSet presAssocID="{81B2B152-5E7B-4291-B1D2-5CE482C80B17}" presName="Name37" presStyleLbl="parChTrans1D3" presStyleIdx="2" presStyleCnt="3"/>
      <dgm:spPr/>
      <dgm:t>
        <a:bodyPr/>
        <a:lstStyle/>
        <a:p>
          <a:endParaRPr lang="tr-TR"/>
        </a:p>
      </dgm:t>
    </dgm:pt>
    <dgm:pt modelId="{0EC7B0DE-E43A-41D5-BD1C-47EE3CDF0163}" type="pres">
      <dgm:prSet presAssocID="{191E4272-AF98-4D2D-8526-EA83EDA8684F}" presName="hierRoot2" presStyleCnt="0">
        <dgm:presLayoutVars>
          <dgm:hierBranch val="init"/>
        </dgm:presLayoutVars>
      </dgm:prSet>
      <dgm:spPr/>
    </dgm:pt>
    <dgm:pt modelId="{0BB73371-E534-4AC3-AF1A-CD0F53654ECC}" type="pres">
      <dgm:prSet presAssocID="{191E4272-AF98-4D2D-8526-EA83EDA8684F}" presName="rootComposite" presStyleCnt="0"/>
      <dgm:spPr/>
    </dgm:pt>
    <dgm:pt modelId="{47C4E525-D7F2-46A2-A4D1-DAA2CD544D02}" type="pres">
      <dgm:prSet presAssocID="{191E4272-AF98-4D2D-8526-EA83EDA8684F}" presName="rootText" presStyleLbl="node3" presStyleIdx="2" presStyleCnt="3" custScaleX="12896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8744AAA-199C-4379-8601-77DA6B7A39B3}" type="pres">
      <dgm:prSet presAssocID="{191E4272-AF98-4D2D-8526-EA83EDA8684F}" presName="rootConnector" presStyleLbl="node3" presStyleIdx="2" presStyleCnt="3"/>
      <dgm:spPr/>
      <dgm:t>
        <a:bodyPr/>
        <a:lstStyle/>
        <a:p>
          <a:endParaRPr lang="tr-TR"/>
        </a:p>
      </dgm:t>
    </dgm:pt>
    <dgm:pt modelId="{78486FEF-0FB2-484C-984E-6F4B11DBADC8}" type="pres">
      <dgm:prSet presAssocID="{191E4272-AF98-4D2D-8526-EA83EDA8684F}" presName="hierChild4" presStyleCnt="0"/>
      <dgm:spPr/>
    </dgm:pt>
    <dgm:pt modelId="{A1DD86B0-E264-41EA-8F5E-EFA3C6346A9A}" type="pres">
      <dgm:prSet presAssocID="{191E4272-AF98-4D2D-8526-EA83EDA8684F}" presName="hierChild5" presStyleCnt="0"/>
      <dgm:spPr/>
    </dgm:pt>
    <dgm:pt modelId="{C6401114-40E7-469A-A363-3296E5DC9DB4}" type="pres">
      <dgm:prSet presAssocID="{7B73FB2D-9CDB-4A60-86A0-777DF0C54921}" presName="hierChild5" presStyleCnt="0"/>
      <dgm:spPr/>
    </dgm:pt>
    <dgm:pt modelId="{DF15DC72-58F2-40D6-8C12-CFEB6E66A246}" type="pres">
      <dgm:prSet presAssocID="{4F204986-40D3-458C-945F-92EEFACA5B60}" presName="hierChild3" presStyleCnt="0"/>
      <dgm:spPr/>
    </dgm:pt>
  </dgm:ptLst>
  <dgm:cxnLst>
    <dgm:cxn modelId="{C26D3AA0-EA45-4F2A-9B7A-5559AD63A20A}" srcId="{7B73FB2D-9CDB-4A60-86A0-777DF0C54921}" destId="{191E4272-AF98-4D2D-8526-EA83EDA8684F}" srcOrd="0" destOrd="0" parTransId="{81B2B152-5E7B-4291-B1D2-5CE482C80B17}" sibTransId="{56609937-1877-4DFF-809D-AD83EA3E7F9A}"/>
    <dgm:cxn modelId="{5F319B21-5F2D-49C5-826E-42E796479150}" srcId="{DCB7211D-E216-4F5E-9338-F6462F7ABD19}" destId="{95A68027-9F18-487E-86C0-A8AB02ABF36A}" srcOrd="0" destOrd="0" parTransId="{7DB3DB43-0AB9-4A17-BC79-566522CDB5C6}" sibTransId="{BFF53AB0-323C-4529-95A5-FE85993036CE}"/>
    <dgm:cxn modelId="{732AE318-C467-4479-B101-6FBBE56D3C6A}" type="presOf" srcId="{191E4272-AF98-4D2D-8526-EA83EDA8684F}" destId="{48744AAA-199C-4379-8601-77DA6B7A39B3}" srcOrd="1" destOrd="0" presId="urn:microsoft.com/office/officeart/2005/8/layout/orgChart1"/>
    <dgm:cxn modelId="{B9C2E12F-3CAD-4960-8160-2FDBDE3ACF2E}" type="presOf" srcId="{4F204986-40D3-458C-945F-92EEFACA5B60}" destId="{CF3F7A1A-BA8E-4904-B1EB-67EF84812D0A}" srcOrd="0" destOrd="0" presId="urn:microsoft.com/office/officeart/2005/8/layout/orgChart1"/>
    <dgm:cxn modelId="{1C309B2E-A938-4B1F-84E0-4B472B0FAD5A}" srcId="{4F204986-40D3-458C-945F-92EEFACA5B60}" destId="{5D66D005-6714-4558-811F-15D925A1A40D}" srcOrd="0" destOrd="0" parTransId="{FAE3FC32-4F79-49B1-9414-61765791CEBA}" sibTransId="{C5DF97C8-7E43-4F09-856D-FB23B658DEF0}"/>
    <dgm:cxn modelId="{05C4C60C-42DD-4FD3-B64A-2B77A7FB00FE}" type="presOf" srcId="{5D66D005-6714-4558-811F-15D925A1A40D}" destId="{CE14D4ED-2743-4F7C-8FB7-8BE6AD15E8B3}" srcOrd="0" destOrd="0" presId="urn:microsoft.com/office/officeart/2005/8/layout/orgChart1"/>
    <dgm:cxn modelId="{8B6C354E-E3F7-4EDA-8BED-8CB18F6BCA19}" type="presOf" srcId="{EFFE2D9F-D6C5-489C-B9DB-A0078763192C}" destId="{9F3430E6-6B8E-4055-855D-520FA29E7A01}" srcOrd="0" destOrd="0" presId="urn:microsoft.com/office/officeart/2005/8/layout/orgChart1"/>
    <dgm:cxn modelId="{94C70ABB-55A0-4CF6-98DA-9945709C9E06}" type="presOf" srcId="{191E4272-AF98-4D2D-8526-EA83EDA8684F}" destId="{47C4E525-D7F2-46A2-A4D1-DAA2CD544D02}" srcOrd="0" destOrd="0" presId="urn:microsoft.com/office/officeart/2005/8/layout/orgChart1"/>
    <dgm:cxn modelId="{C5385546-F148-49F6-A1BF-4B3E93D99EB0}" type="presOf" srcId="{17D6D4B5-54D2-4606-8EDE-0C272BF68300}" destId="{A55B941C-2E29-465A-9883-822F92DF682B}" srcOrd="0" destOrd="0" presId="urn:microsoft.com/office/officeart/2005/8/layout/orgChart1"/>
    <dgm:cxn modelId="{051C35BF-288C-4B63-AB58-49A4031CBF25}" type="presOf" srcId="{5D66D005-6714-4558-811F-15D925A1A40D}" destId="{1EFA394B-3BB3-4281-A36E-27C1168E8B07}" srcOrd="1" destOrd="0" presId="urn:microsoft.com/office/officeart/2005/8/layout/orgChart1"/>
    <dgm:cxn modelId="{7C03B2D2-A379-4120-AECA-80789AC29BFE}" type="presOf" srcId="{81B2B152-5E7B-4291-B1D2-5CE482C80B17}" destId="{FC3ED9C6-F814-4001-83D3-5E00D42963CB}" srcOrd="0" destOrd="0" presId="urn:microsoft.com/office/officeart/2005/8/layout/orgChart1"/>
    <dgm:cxn modelId="{CF650F82-253C-4378-AAD1-25637A04E201}" srcId="{4F204986-40D3-458C-945F-92EEFACA5B60}" destId="{DCB7211D-E216-4F5E-9338-F6462F7ABD19}" srcOrd="1" destOrd="0" parTransId="{96DD1FBF-E692-4823-9741-4F031B2F2CE5}" sibTransId="{8E512C5A-CC26-4AC3-8F6B-2AC70D2EC6E5}"/>
    <dgm:cxn modelId="{FF2B2576-5153-460D-AE8C-7038C8F7C951}" type="presOf" srcId="{7B73FB2D-9CDB-4A60-86A0-777DF0C54921}" destId="{72749584-4697-4457-B8F7-9575F079DC45}" srcOrd="1" destOrd="0" presId="urn:microsoft.com/office/officeart/2005/8/layout/orgChart1"/>
    <dgm:cxn modelId="{F554622B-2039-4628-8CD6-235F11790C9A}" type="presOf" srcId="{7DB3DB43-0AB9-4A17-BC79-566522CDB5C6}" destId="{8D810795-778A-42CC-942E-5B7872DDF11A}" srcOrd="0" destOrd="0" presId="urn:microsoft.com/office/officeart/2005/8/layout/orgChart1"/>
    <dgm:cxn modelId="{C32AD303-CE13-46CC-B1B0-E3021328AB47}" type="presOf" srcId="{4F204986-40D3-458C-945F-92EEFACA5B60}" destId="{339AFC3F-DBC2-4E9B-A353-FF2F49B92A8B}" srcOrd="1" destOrd="0" presId="urn:microsoft.com/office/officeart/2005/8/layout/orgChart1"/>
    <dgm:cxn modelId="{17DC9BF9-9819-48A7-BC95-D7509237FAD0}" type="presOf" srcId="{95A68027-9F18-487E-86C0-A8AB02ABF36A}" destId="{D1E83739-2BAC-41B0-945F-F3DAAA8BAEBE}" srcOrd="0" destOrd="0" presId="urn:microsoft.com/office/officeart/2005/8/layout/orgChart1"/>
    <dgm:cxn modelId="{36859CA8-F3B7-4A73-B16B-97B87102CF28}" type="presOf" srcId="{7B73FB2D-9CDB-4A60-86A0-777DF0C54921}" destId="{0F82A49E-2A46-4618-B474-41E0430788B1}" srcOrd="0" destOrd="0" presId="urn:microsoft.com/office/officeart/2005/8/layout/orgChart1"/>
    <dgm:cxn modelId="{202F0C65-4322-49CD-9DD8-2DF5BCA9A276}" srcId="{4F204986-40D3-458C-945F-92EEFACA5B60}" destId="{7B73FB2D-9CDB-4A60-86A0-777DF0C54921}" srcOrd="2" destOrd="0" parTransId="{17D6D4B5-54D2-4606-8EDE-0C272BF68300}" sibTransId="{FCDC7E49-9220-4FD4-9BA2-143F3F84AA6B}"/>
    <dgm:cxn modelId="{B784ABE9-28DF-4FE2-8DF9-5566D6B97636}" type="presOf" srcId="{09423D53-CB34-4E98-B069-897780846B28}" destId="{94F1ADCA-597A-428A-A568-04186C164B1E}" srcOrd="1" destOrd="0" presId="urn:microsoft.com/office/officeart/2005/8/layout/orgChart1"/>
    <dgm:cxn modelId="{39C7D06B-9FCB-4BE4-A6C4-D01453BEE791}" type="presOf" srcId="{96DD1FBF-E692-4823-9741-4F031B2F2CE5}" destId="{48F4001A-BE6B-48E1-8A35-A47DAFF17C42}" srcOrd="0" destOrd="0" presId="urn:microsoft.com/office/officeart/2005/8/layout/orgChart1"/>
    <dgm:cxn modelId="{AA758846-FE2E-4F1D-8347-78A8FA3BDD92}" srcId="{5D66D005-6714-4558-811F-15D925A1A40D}" destId="{09423D53-CB34-4E98-B069-897780846B28}" srcOrd="0" destOrd="0" parTransId="{ECC0B0F2-809D-4990-B614-BD88F24EB6B5}" sibTransId="{FFF2DB5B-BCA5-43ED-9E9D-ACA278016DBA}"/>
    <dgm:cxn modelId="{93FFF084-07BF-4790-9AB6-5AB22D952DED}" srcId="{EFFE2D9F-D6C5-489C-B9DB-A0078763192C}" destId="{4F204986-40D3-458C-945F-92EEFACA5B60}" srcOrd="0" destOrd="0" parTransId="{41E8518E-0B22-413A-B02D-A2CE4B73AC57}" sibTransId="{00EA324F-59DA-451D-8C39-4AC184FCDA12}"/>
    <dgm:cxn modelId="{E68A6EDA-08C7-4182-B465-B7E505DC4D62}" type="presOf" srcId="{ECC0B0F2-809D-4990-B614-BD88F24EB6B5}" destId="{18A18456-6745-4867-8D01-E6A7060E7C2F}" srcOrd="0" destOrd="0" presId="urn:microsoft.com/office/officeart/2005/8/layout/orgChart1"/>
    <dgm:cxn modelId="{20C9F84D-14CB-47C2-9CE8-CC76FAADC09D}" type="presOf" srcId="{95A68027-9F18-487E-86C0-A8AB02ABF36A}" destId="{A274A432-08F4-4046-8BC9-D44CDB23B121}" srcOrd="1" destOrd="0" presId="urn:microsoft.com/office/officeart/2005/8/layout/orgChart1"/>
    <dgm:cxn modelId="{B9B040EA-A8E4-4508-B0A1-E8C605AD6FE8}" type="presOf" srcId="{FAE3FC32-4F79-49B1-9414-61765791CEBA}" destId="{F1AD1514-60AE-41DC-86A9-D94B7E549D2A}" srcOrd="0" destOrd="0" presId="urn:microsoft.com/office/officeart/2005/8/layout/orgChart1"/>
    <dgm:cxn modelId="{90F11A2A-A1F0-48AE-B38D-6D64F4937255}" type="presOf" srcId="{DCB7211D-E216-4F5E-9338-F6462F7ABD19}" destId="{0FA7FA69-4E88-40B2-95A5-C4D547E48F31}" srcOrd="0" destOrd="0" presId="urn:microsoft.com/office/officeart/2005/8/layout/orgChart1"/>
    <dgm:cxn modelId="{E38C9006-5F64-44AA-9BC9-F42204F2BFB5}" type="presOf" srcId="{09423D53-CB34-4E98-B069-897780846B28}" destId="{4814C490-171F-4B12-8C21-3697604612A3}" srcOrd="0" destOrd="0" presId="urn:microsoft.com/office/officeart/2005/8/layout/orgChart1"/>
    <dgm:cxn modelId="{9CD3EA2D-71F6-4C0E-81EF-9BC5513F06C8}" type="presOf" srcId="{DCB7211D-E216-4F5E-9338-F6462F7ABD19}" destId="{B4E02928-A0A4-4474-8593-377C2A57B7FA}" srcOrd="1" destOrd="0" presId="urn:microsoft.com/office/officeart/2005/8/layout/orgChart1"/>
    <dgm:cxn modelId="{A327F800-7459-413E-B9FC-858FC3A219B2}" type="presParOf" srcId="{9F3430E6-6B8E-4055-855D-520FA29E7A01}" destId="{A2F22479-6254-46F1-B943-66C3365D4CDC}" srcOrd="0" destOrd="0" presId="urn:microsoft.com/office/officeart/2005/8/layout/orgChart1"/>
    <dgm:cxn modelId="{162E3B68-D196-4B22-B1BB-4DDD948AE698}" type="presParOf" srcId="{A2F22479-6254-46F1-B943-66C3365D4CDC}" destId="{95449183-D7C5-4CEF-930F-F070DDEC3AA8}" srcOrd="0" destOrd="0" presId="urn:microsoft.com/office/officeart/2005/8/layout/orgChart1"/>
    <dgm:cxn modelId="{05E4EE4F-AA48-4B56-91AA-B7068DD04AE4}" type="presParOf" srcId="{95449183-D7C5-4CEF-930F-F070DDEC3AA8}" destId="{CF3F7A1A-BA8E-4904-B1EB-67EF84812D0A}" srcOrd="0" destOrd="0" presId="urn:microsoft.com/office/officeart/2005/8/layout/orgChart1"/>
    <dgm:cxn modelId="{25F7A6D7-D4EA-4E23-901E-A8B4BF53CDC2}" type="presParOf" srcId="{95449183-D7C5-4CEF-930F-F070DDEC3AA8}" destId="{339AFC3F-DBC2-4E9B-A353-FF2F49B92A8B}" srcOrd="1" destOrd="0" presId="urn:microsoft.com/office/officeart/2005/8/layout/orgChart1"/>
    <dgm:cxn modelId="{DE36AA86-37C2-4195-A34C-8AA281E30FF0}" type="presParOf" srcId="{A2F22479-6254-46F1-B943-66C3365D4CDC}" destId="{4DE26337-84C8-4ABE-AB60-321D7CF9F79B}" srcOrd="1" destOrd="0" presId="urn:microsoft.com/office/officeart/2005/8/layout/orgChart1"/>
    <dgm:cxn modelId="{8005BF29-4A9C-47A9-B135-B267F9A2CBF7}" type="presParOf" srcId="{4DE26337-84C8-4ABE-AB60-321D7CF9F79B}" destId="{F1AD1514-60AE-41DC-86A9-D94B7E549D2A}" srcOrd="0" destOrd="0" presId="urn:microsoft.com/office/officeart/2005/8/layout/orgChart1"/>
    <dgm:cxn modelId="{051E2B9A-EDBE-4A42-8F60-64BCC258FEB4}" type="presParOf" srcId="{4DE26337-84C8-4ABE-AB60-321D7CF9F79B}" destId="{BD946D67-3FE1-43E5-8142-AFBA221B9BC6}" srcOrd="1" destOrd="0" presId="urn:microsoft.com/office/officeart/2005/8/layout/orgChart1"/>
    <dgm:cxn modelId="{3824C002-6B69-4A6A-86AA-56DCC2F0D6CE}" type="presParOf" srcId="{BD946D67-3FE1-43E5-8142-AFBA221B9BC6}" destId="{4E690054-21BE-4D7E-BAF9-6F5200578EE6}" srcOrd="0" destOrd="0" presId="urn:microsoft.com/office/officeart/2005/8/layout/orgChart1"/>
    <dgm:cxn modelId="{63CFD700-7D15-4C59-9337-9D37732CA151}" type="presParOf" srcId="{4E690054-21BE-4D7E-BAF9-6F5200578EE6}" destId="{CE14D4ED-2743-4F7C-8FB7-8BE6AD15E8B3}" srcOrd="0" destOrd="0" presId="urn:microsoft.com/office/officeart/2005/8/layout/orgChart1"/>
    <dgm:cxn modelId="{DFB71DEC-48C6-4362-B095-9631BD408C3C}" type="presParOf" srcId="{4E690054-21BE-4D7E-BAF9-6F5200578EE6}" destId="{1EFA394B-3BB3-4281-A36E-27C1168E8B07}" srcOrd="1" destOrd="0" presId="urn:microsoft.com/office/officeart/2005/8/layout/orgChart1"/>
    <dgm:cxn modelId="{FFB20EFB-E6F2-41C8-8625-E8AEF3E0EE78}" type="presParOf" srcId="{BD946D67-3FE1-43E5-8142-AFBA221B9BC6}" destId="{A4D87F42-FD33-413A-A957-D2B69850CD68}" srcOrd="1" destOrd="0" presId="urn:microsoft.com/office/officeart/2005/8/layout/orgChart1"/>
    <dgm:cxn modelId="{71F7C16A-A714-430C-A835-79ECBE6BD93F}" type="presParOf" srcId="{A4D87F42-FD33-413A-A957-D2B69850CD68}" destId="{18A18456-6745-4867-8D01-E6A7060E7C2F}" srcOrd="0" destOrd="0" presId="urn:microsoft.com/office/officeart/2005/8/layout/orgChart1"/>
    <dgm:cxn modelId="{06839771-ECD8-4596-B41F-6B0292DE66D1}" type="presParOf" srcId="{A4D87F42-FD33-413A-A957-D2B69850CD68}" destId="{F2B1F83E-AA41-4BDE-84C3-EE8E3F27A656}" srcOrd="1" destOrd="0" presId="urn:microsoft.com/office/officeart/2005/8/layout/orgChart1"/>
    <dgm:cxn modelId="{BA14F870-E75D-467C-8932-FDB9F08B3ED5}" type="presParOf" srcId="{F2B1F83E-AA41-4BDE-84C3-EE8E3F27A656}" destId="{2D876F1A-3FFF-4213-8E5D-2080E11E2B8D}" srcOrd="0" destOrd="0" presId="urn:microsoft.com/office/officeart/2005/8/layout/orgChart1"/>
    <dgm:cxn modelId="{3D79FC12-0D03-4D1C-BFDC-ECE7AAAF5BC8}" type="presParOf" srcId="{2D876F1A-3FFF-4213-8E5D-2080E11E2B8D}" destId="{4814C490-171F-4B12-8C21-3697604612A3}" srcOrd="0" destOrd="0" presId="urn:microsoft.com/office/officeart/2005/8/layout/orgChart1"/>
    <dgm:cxn modelId="{65223E64-6482-429A-977A-3F88AC17C6A4}" type="presParOf" srcId="{2D876F1A-3FFF-4213-8E5D-2080E11E2B8D}" destId="{94F1ADCA-597A-428A-A568-04186C164B1E}" srcOrd="1" destOrd="0" presId="urn:microsoft.com/office/officeart/2005/8/layout/orgChart1"/>
    <dgm:cxn modelId="{559F6A16-8D25-4C3A-8604-C313EFD104C4}" type="presParOf" srcId="{F2B1F83E-AA41-4BDE-84C3-EE8E3F27A656}" destId="{B6D52601-EFFB-4432-A5E4-34437673393C}" srcOrd="1" destOrd="0" presId="urn:microsoft.com/office/officeart/2005/8/layout/orgChart1"/>
    <dgm:cxn modelId="{4BA3CA9C-A90D-4E71-8D6D-8E86C9ED84AE}" type="presParOf" srcId="{F2B1F83E-AA41-4BDE-84C3-EE8E3F27A656}" destId="{65D4951E-87A8-45BA-9FEF-15BD98A816B4}" srcOrd="2" destOrd="0" presId="urn:microsoft.com/office/officeart/2005/8/layout/orgChart1"/>
    <dgm:cxn modelId="{B5CCE525-F4F4-4710-8CB2-799FFCC690CE}" type="presParOf" srcId="{BD946D67-3FE1-43E5-8142-AFBA221B9BC6}" destId="{49328B7E-7AEC-42E9-A9C8-70B96A3F2BE7}" srcOrd="2" destOrd="0" presId="urn:microsoft.com/office/officeart/2005/8/layout/orgChart1"/>
    <dgm:cxn modelId="{D625B69C-A283-440F-A96A-E74793FCC5ED}" type="presParOf" srcId="{4DE26337-84C8-4ABE-AB60-321D7CF9F79B}" destId="{48F4001A-BE6B-48E1-8A35-A47DAFF17C42}" srcOrd="2" destOrd="0" presId="urn:microsoft.com/office/officeart/2005/8/layout/orgChart1"/>
    <dgm:cxn modelId="{0D9FC917-1E26-4122-82F7-058C91FF1A70}" type="presParOf" srcId="{4DE26337-84C8-4ABE-AB60-321D7CF9F79B}" destId="{1AFFD3F8-3B34-4CDB-A344-D1019F6D065D}" srcOrd="3" destOrd="0" presId="urn:microsoft.com/office/officeart/2005/8/layout/orgChart1"/>
    <dgm:cxn modelId="{C7DFA92F-8769-487F-8311-BBD320F45B34}" type="presParOf" srcId="{1AFFD3F8-3B34-4CDB-A344-D1019F6D065D}" destId="{B077AD6B-B53C-42F7-BC67-D53407FE319D}" srcOrd="0" destOrd="0" presId="urn:microsoft.com/office/officeart/2005/8/layout/orgChart1"/>
    <dgm:cxn modelId="{E941B258-F56E-4398-A54B-C52A7DF18539}" type="presParOf" srcId="{B077AD6B-B53C-42F7-BC67-D53407FE319D}" destId="{0FA7FA69-4E88-40B2-95A5-C4D547E48F31}" srcOrd="0" destOrd="0" presId="urn:microsoft.com/office/officeart/2005/8/layout/orgChart1"/>
    <dgm:cxn modelId="{27F46B28-E378-4DBF-B050-1481BA61AFC5}" type="presParOf" srcId="{B077AD6B-B53C-42F7-BC67-D53407FE319D}" destId="{B4E02928-A0A4-4474-8593-377C2A57B7FA}" srcOrd="1" destOrd="0" presId="urn:microsoft.com/office/officeart/2005/8/layout/orgChart1"/>
    <dgm:cxn modelId="{90E8B736-A225-4756-9AC5-BDCDB058C83A}" type="presParOf" srcId="{1AFFD3F8-3B34-4CDB-A344-D1019F6D065D}" destId="{AE06A0CC-667F-4C8E-A333-B3B8F54DBFBF}" srcOrd="1" destOrd="0" presId="urn:microsoft.com/office/officeart/2005/8/layout/orgChart1"/>
    <dgm:cxn modelId="{565986EC-5140-4E0A-8999-E64FA62F31D0}" type="presParOf" srcId="{AE06A0CC-667F-4C8E-A333-B3B8F54DBFBF}" destId="{8D810795-778A-42CC-942E-5B7872DDF11A}" srcOrd="0" destOrd="0" presId="urn:microsoft.com/office/officeart/2005/8/layout/orgChart1"/>
    <dgm:cxn modelId="{14278EB3-2B4A-4399-AE9B-E09197C3C21A}" type="presParOf" srcId="{AE06A0CC-667F-4C8E-A333-B3B8F54DBFBF}" destId="{52350C1A-B300-4AC9-8B15-508052930971}" srcOrd="1" destOrd="0" presId="urn:microsoft.com/office/officeart/2005/8/layout/orgChart1"/>
    <dgm:cxn modelId="{8F2F6488-6397-4100-9831-21C0E3C62E12}" type="presParOf" srcId="{52350C1A-B300-4AC9-8B15-508052930971}" destId="{A9079FDC-54FB-42DB-A7DB-277EF73BA9E3}" srcOrd="0" destOrd="0" presId="urn:microsoft.com/office/officeart/2005/8/layout/orgChart1"/>
    <dgm:cxn modelId="{82EACF80-39D4-4854-BB16-E6112E39D64F}" type="presParOf" srcId="{A9079FDC-54FB-42DB-A7DB-277EF73BA9E3}" destId="{D1E83739-2BAC-41B0-945F-F3DAAA8BAEBE}" srcOrd="0" destOrd="0" presId="urn:microsoft.com/office/officeart/2005/8/layout/orgChart1"/>
    <dgm:cxn modelId="{FD80C157-5F15-4EE2-8675-F6E0C33B3C72}" type="presParOf" srcId="{A9079FDC-54FB-42DB-A7DB-277EF73BA9E3}" destId="{A274A432-08F4-4046-8BC9-D44CDB23B121}" srcOrd="1" destOrd="0" presId="urn:microsoft.com/office/officeart/2005/8/layout/orgChart1"/>
    <dgm:cxn modelId="{F594FBB6-4F6A-4890-B580-57BB8E8AFC8B}" type="presParOf" srcId="{52350C1A-B300-4AC9-8B15-508052930971}" destId="{DEAB0A62-3502-4631-9320-B3C513EBE725}" srcOrd="1" destOrd="0" presId="urn:microsoft.com/office/officeart/2005/8/layout/orgChart1"/>
    <dgm:cxn modelId="{46E703A8-6418-4B92-ABBE-CF4EACF171D0}" type="presParOf" srcId="{52350C1A-B300-4AC9-8B15-508052930971}" destId="{61E6C82E-04C3-4249-B12C-F04808667622}" srcOrd="2" destOrd="0" presId="urn:microsoft.com/office/officeart/2005/8/layout/orgChart1"/>
    <dgm:cxn modelId="{C429FDC0-4708-48E9-8C9C-EB90F4302D6F}" type="presParOf" srcId="{1AFFD3F8-3B34-4CDB-A344-D1019F6D065D}" destId="{AE68B81F-12F7-4157-A177-441DF2098A7E}" srcOrd="2" destOrd="0" presId="urn:microsoft.com/office/officeart/2005/8/layout/orgChart1"/>
    <dgm:cxn modelId="{65D35943-0D56-4D71-9970-1F3B5DBA0E80}" type="presParOf" srcId="{4DE26337-84C8-4ABE-AB60-321D7CF9F79B}" destId="{A55B941C-2E29-465A-9883-822F92DF682B}" srcOrd="4" destOrd="0" presId="urn:microsoft.com/office/officeart/2005/8/layout/orgChart1"/>
    <dgm:cxn modelId="{251959CC-97C1-4303-B100-F2236F2636BF}" type="presParOf" srcId="{4DE26337-84C8-4ABE-AB60-321D7CF9F79B}" destId="{6D1C02C3-D287-449C-8AA4-7143B2300326}" srcOrd="5" destOrd="0" presId="urn:microsoft.com/office/officeart/2005/8/layout/orgChart1"/>
    <dgm:cxn modelId="{CBE70DE1-33BE-4986-967C-0E4250161D08}" type="presParOf" srcId="{6D1C02C3-D287-449C-8AA4-7143B2300326}" destId="{3FA730E2-0BFE-41E8-BB72-5C5B8EFDCDA1}" srcOrd="0" destOrd="0" presId="urn:microsoft.com/office/officeart/2005/8/layout/orgChart1"/>
    <dgm:cxn modelId="{543C953E-4E40-463D-A211-B75F735CA765}" type="presParOf" srcId="{3FA730E2-0BFE-41E8-BB72-5C5B8EFDCDA1}" destId="{0F82A49E-2A46-4618-B474-41E0430788B1}" srcOrd="0" destOrd="0" presId="urn:microsoft.com/office/officeart/2005/8/layout/orgChart1"/>
    <dgm:cxn modelId="{EE6B88EB-340C-4A76-B41D-FB4A52C552FC}" type="presParOf" srcId="{3FA730E2-0BFE-41E8-BB72-5C5B8EFDCDA1}" destId="{72749584-4697-4457-B8F7-9575F079DC45}" srcOrd="1" destOrd="0" presId="urn:microsoft.com/office/officeart/2005/8/layout/orgChart1"/>
    <dgm:cxn modelId="{04A0F04F-FABB-4720-BF10-6C60494BD9BD}" type="presParOf" srcId="{6D1C02C3-D287-449C-8AA4-7143B2300326}" destId="{6648F3B9-8092-4FEB-80C3-F5758DDCB331}" srcOrd="1" destOrd="0" presId="urn:microsoft.com/office/officeart/2005/8/layout/orgChart1"/>
    <dgm:cxn modelId="{B4F2A1D2-A377-4873-BE16-76BD9B017F9F}" type="presParOf" srcId="{6648F3B9-8092-4FEB-80C3-F5758DDCB331}" destId="{FC3ED9C6-F814-4001-83D3-5E00D42963CB}" srcOrd="0" destOrd="0" presId="urn:microsoft.com/office/officeart/2005/8/layout/orgChart1"/>
    <dgm:cxn modelId="{E3E3347B-5991-4929-9689-45FF0D56EE6F}" type="presParOf" srcId="{6648F3B9-8092-4FEB-80C3-F5758DDCB331}" destId="{0EC7B0DE-E43A-41D5-BD1C-47EE3CDF0163}" srcOrd="1" destOrd="0" presId="urn:microsoft.com/office/officeart/2005/8/layout/orgChart1"/>
    <dgm:cxn modelId="{F943C409-B72D-434D-88A4-2712DC7037E7}" type="presParOf" srcId="{0EC7B0DE-E43A-41D5-BD1C-47EE3CDF0163}" destId="{0BB73371-E534-4AC3-AF1A-CD0F53654ECC}" srcOrd="0" destOrd="0" presId="urn:microsoft.com/office/officeart/2005/8/layout/orgChart1"/>
    <dgm:cxn modelId="{391C043E-4FB3-4B86-A97B-9662B07BA72C}" type="presParOf" srcId="{0BB73371-E534-4AC3-AF1A-CD0F53654ECC}" destId="{47C4E525-D7F2-46A2-A4D1-DAA2CD544D02}" srcOrd="0" destOrd="0" presId="urn:microsoft.com/office/officeart/2005/8/layout/orgChart1"/>
    <dgm:cxn modelId="{BDE5F34D-B2E0-4F45-BF67-F740B924881D}" type="presParOf" srcId="{0BB73371-E534-4AC3-AF1A-CD0F53654ECC}" destId="{48744AAA-199C-4379-8601-77DA6B7A39B3}" srcOrd="1" destOrd="0" presId="urn:microsoft.com/office/officeart/2005/8/layout/orgChart1"/>
    <dgm:cxn modelId="{1A9A5302-1032-4151-AB86-4E6CBF10AC52}" type="presParOf" srcId="{0EC7B0DE-E43A-41D5-BD1C-47EE3CDF0163}" destId="{78486FEF-0FB2-484C-984E-6F4B11DBADC8}" srcOrd="1" destOrd="0" presId="urn:microsoft.com/office/officeart/2005/8/layout/orgChart1"/>
    <dgm:cxn modelId="{58A4D3F9-BF00-4F5B-B2E0-1FD46DE22487}" type="presParOf" srcId="{0EC7B0DE-E43A-41D5-BD1C-47EE3CDF0163}" destId="{A1DD86B0-E264-41EA-8F5E-EFA3C6346A9A}" srcOrd="2" destOrd="0" presId="urn:microsoft.com/office/officeart/2005/8/layout/orgChart1"/>
    <dgm:cxn modelId="{3F458B71-8667-4477-9121-340EEA24E9C1}" type="presParOf" srcId="{6D1C02C3-D287-449C-8AA4-7143B2300326}" destId="{C6401114-40E7-469A-A363-3296E5DC9DB4}" srcOrd="2" destOrd="0" presId="urn:microsoft.com/office/officeart/2005/8/layout/orgChart1"/>
    <dgm:cxn modelId="{EAA48AF2-0C23-4F97-B6C3-8171CE2644F2}" type="presParOf" srcId="{A2F22479-6254-46F1-B943-66C3365D4CDC}" destId="{DF15DC72-58F2-40D6-8C12-CFEB6E66A2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FE2D9F-D6C5-489C-B9DB-A0078763192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F204986-40D3-458C-945F-92EEFACA5B60}">
      <dgm:prSet phldrT="[Text]"/>
      <dgm:spPr/>
      <dgm:t>
        <a:bodyPr/>
        <a:lstStyle/>
        <a:p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Dengelenmemiş Kuvvetler ve Hareketin değişimi arasındaki ilişkiler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41E8518E-0B22-413A-B02D-A2CE4B73AC57}" type="parTrans" cxnId="{93FFF084-07BF-4790-9AB6-5AB22D952DED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00EA324F-59DA-451D-8C39-4AC184FCDA12}" type="sibTrans" cxnId="{93FFF084-07BF-4790-9AB6-5AB22D952DED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09423D53-CB34-4E98-B069-897780846B2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tr-TR">
              <a:noFill/>
            </a:rPr>
            <a:t> </a:t>
          </a:r>
        </a:p>
      </dgm:t>
    </dgm:pt>
    <dgm:pt modelId="{ECC0B0F2-809D-4990-B614-BD88F24EB6B5}" type="parTrans" cxnId="{AA758846-FE2E-4F1D-8347-78A8FA3BDD92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FFF2DB5B-BCA5-43ED-9E9D-ACA278016DBA}" type="sibTrans" cxnId="{AA758846-FE2E-4F1D-8347-78A8FA3BDD92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DCB7211D-E216-4F5E-9338-F6462F7ABD19}">
      <dgm:prSet phldrT="[Text]"/>
      <dgm:spPr/>
      <dgm:t>
        <a:bodyPr/>
        <a:lstStyle/>
        <a:p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İş-Enerji İlişkileri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96DD1FBF-E692-4823-9741-4F031B2F2CE5}" type="parTrans" cxnId="{CF650F82-253C-4378-AAD1-25637A04E201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8E512C5A-CC26-4AC3-8F6B-2AC70D2EC6E5}" type="sibTrans" cxnId="{CF650F82-253C-4378-AAD1-25637A04E201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7B73FB2D-9CDB-4A60-86A0-777DF0C54921}">
      <dgm:prSet phldrT="[Text]"/>
      <dgm:spPr/>
      <dgm:t>
        <a:bodyPr/>
        <a:lstStyle/>
        <a:p>
          <a:r>
            <a:rPr lang="tr-TR" dirty="0" err="1" smtClean="0">
              <a:solidFill>
                <a:schemeClr val="accent5">
                  <a:lumMod val="25000"/>
                </a:schemeClr>
              </a:solidFill>
            </a:rPr>
            <a:t>Impuls</a:t>
          </a:r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-Momentum İlişkileri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17D6D4B5-54D2-4606-8EDE-0C272BF68300}" type="parTrans" cxnId="{202F0C65-4322-49CD-9DD8-2DF5BCA9A276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FCDC7E49-9220-4FD4-9BA2-143F3F84AA6B}" type="sibTrans" cxnId="{202F0C65-4322-49CD-9DD8-2DF5BCA9A276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5D66D005-6714-4558-811F-15D925A1A40D}">
      <dgm:prSet/>
      <dgm:spPr/>
      <dgm:t>
        <a:bodyPr/>
        <a:lstStyle/>
        <a:p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Newton’un 2. yasasının direkt uygulaması: Kuvvet-Kütle-İvme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FAE3FC32-4F79-49B1-9414-61765791CEBA}" type="parTrans" cxnId="{1C309B2E-A938-4B1F-84E0-4B472B0FAD5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C5DF97C8-7E43-4F09-856D-FB23B658DEF0}" type="sibTrans" cxnId="{1C309B2E-A938-4B1F-84E0-4B472B0FAD5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95A68027-9F18-487E-86C0-A8AB02ABF36A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tr-TR">
              <a:noFill/>
            </a:rPr>
            <a:t> </a:t>
          </a:r>
        </a:p>
      </dgm:t>
    </dgm:pt>
    <dgm:pt modelId="{7DB3DB43-0AB9-4A17-BC79-566522CDB5C6}" type="parTrans" cxnId="{5F319B21-5F2D-49C5-826E-42E796479150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BFF53AB0-323C-4529-95A5-FE85993036CE}" type="sibTrans" cxnId="{5F319B21-5F2D-49C5-826E-42E796479150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191E4272-AF98-4D2D-8526-EA83EDA8684F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tr-TR">
              <a:noFill/>
            </a:rPr>
            <a:t> </a:t>
          </a:r>
        </a:p>
      </dgm:t>
    </dgm:pt>
    <dgm:pt modelId="{81B2B152-5E7B-4291-B1D2-5CE482C80B17}" type="parTrans" cxnId="{C26D3AA0-EA45-4F2A-9B7A-5559AD63A20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56609937-1877-4DFF-809D-AD83EA3E7F9A}" type="sibTrans" cxnId="{C26D3AA0-EA45-4F2A-9B7A-5559AD63A20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9F3430E6-6B8E-4055-855D-520FA29E7A01}" type="pres">
      <dgm:prSet presAssocID="{EFFE2D9F-D6C5-489C-B9DB-A007876319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2F22479-6254-46F1-B943-66C3365D4CDC}" type="pres">
      <dgm:prSet presAssocID="{4F204986-40D3-458C-945F-92EEFACA5B60}" presName="hierRoot1" presStyleCnt="0">
        <dgm:presLayoutVars>
          <dgm:hierBranch val="init"/>
        </dgm:presLayoutVars>
      </dgm:prSet>
      <dgm:spPr/>
    </dgm:pt>
    <dgm:pt modelId="{95449183-D7C5-4CEF-930F-F070DDEC3AA8}" type="pres">
      <dgm:prSet presAssocID="{4F204986-40D3-458C-945F-92EEFACA5B60}" presName="rootComposite1" presStyleCnt="0"/>
      <dgm:spPr/>
    </dgm:pt>
    <dgm:pt modelId="{CF3F7A1A-BA8E-4904-B1EB-67EF84812D0A}" type="pres">
      <dgm:prSet presAssocID="{4F204986-40D3-458C-945F-92EEFACA5B60}" presName="rootText1" presStyleLbl="node0" presStyleIdx="0" presStyleCnt="1" custScaleX="321347" custScaleY="6081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39AFC3F-DBC2-4E9B-A353-FF2F49B92A8B}" type="pres">
      <dgm:prSet presAssocID="{4F204986-40D3-458C-945F-92EEFACA5B60}" presName="rootConnector1" presStyleLbl="node1" presStyleIdx="0" presStyleCnt="0"/>
      <dgm:spPr/>
    </dgm:pt>
    <dgm:pt modelId="{4DE26337-84C8-4ABE-AB60-321D7CF9F79B}" type="pres">
      <dgm:prSet presAssocID="{4F204986-40D3-458C-945F-92EEFACA5B60}" presName="hierChild2" presStyleCnt="0"/>
      <dgm:spPr/>
    </dgm:pt>
    <dgm:pt modelId="{F1AD1514-60AE-41DC-86A9-D94B7E549D2A}" type="pres">
      <dgm:prSet presAssocID="{FAE3FC32-4F79-49B1-9414-61765791CEBA}" presName="Name37" presStyleLbl="parChTrans1D2" presStyleIdx="0" presStyleCnt="3"/>
      <dgm:spPr/>
    </dgm:pt>
    <dgm:pt modelId="{BD946D67-3FE1-43E5-8142-AFBA221B9BC6}" type="pres">
      <dgm:prSet presAssocID="{5D66D005-6714-4558-811F-15D925A1A40D}" presName="hierRoot2" presStyleCnt="0">
        <dgm:presLayoutVars>
          <dgm:hierBranch val="init"/>
        </dgm:presLayoutVars>
      </dgm:prSet>
      <dgm:spPr/>
    </dgm:pt>
    <dgm:pt modelId="{4E690054-21BE-4D7E-BAF9-6F5200578EE6}" type="pres">
      <dgm:prSet presAssocID="{5D66D005-6714-4558-811F-15D925A1A40D}" presName="rootComposite" presStyleCnt="0"/>
      <dgm:spPr/>
    </dgm:pt>
    <dgm:pt modelId="{CE14D4ED-2743-4F7C-8FB7-8BE6AD15E8B3}" type="pres">
      <dgm:prSet presAssocID="{5D66D005-6714-4558-811F-15D925A1A40D}" presName="rootText" presStyleLbl="node2" presStyleIdx="0" presStyleCnt="3" custScaleX="13186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EFA394B-3BB3-4281-A36E-27C1168E8B07}" type="pres">
      <dgm:prSet presAssocID="{5D66D005-6714-4558-811F-15D925A1A40D}" presName="rootConnector" presStyleLbl="node2" presStyleIdx="0" presStyleCnt="3"/>
      <dgm:spPr/>
    </dgm:pt>
    <dgm:pt modelId="{A4D87F42-FD33-413A-A957-D2B69850CD68}" type="pres">
      <dgm:prSet presAssocID="{5D66D005-6714-4558-811F-15D925A1A40D}" presName="hierChild4" presStyleCnt="0"/>
      <dgm:spPr/>
    </dgm:pt>
    <dgm:pt modelId="{18A18456-6745-4867-8D01-E6A7060E7C2F}" type="pres">
      <dgm:prSet presAssocID="{ECC0B0F2-809D-4990-B614-BD88F24EB6B5}" presName="Name37" presStyleLbl="parChTrans1D3" presStyleIdx="0" presStyleCnt="3"/>
      <dgm:spPr/>
    </dgm:pt>
    <dgm:pt modelId="{F2B1F83E-AA41-4BDE-84C3-EE8E3F27A656}" type="pres">
      <dgm:prSet presAssocID="{09423D53-CB34-4E98-B069-897780846B28}" presName="hierRoot2" presStyleCnt="0">
        <dgm:presLayoutVars>
          <dgm:hierBranch val="init"/>
        </dgm:presLayoutVars>
      </dgm:prSet>
      <dgm:spPr/>
    </dgm:pt>
    <dgm:pt modelId="{2D876F1A-3FFF-4213-8E5D-2080E11E2B8D}" type="pres">
      <dgm:prSet presAssocID="{09423D53-CB34-4E98-B069-897780846B28}" presName="rootComposite" presStyleCnt="0"/>
      <dgm:spPr/>
    </dgm:pt>
    <dgm:pt modelId="{4814C490-171F-4B12-8C21-3697604612A3}" type="pres">
      <dgm:prSet presAssocID="{09423D53-CB34-4E98-B069-897780846B28}" presName="rootText" presStyleLbl="node3" presStyleIdx="0" presStyleCnt="3">
        <dgm:presLayoutVars>
          <dgm:chPref val="3"/>
        </dgm:presLayoutVars>
      </dgm:prSet>
      <dgm:spPr/>
    </dgm:pt>
    <dgm:pt modelId="{94F1ADCA-597A-428A-A568-04186C164B1E}" type="pres">
      <dgm:prSet presAssocID="{09423D53-CB34-4E98-B069-897780846B28}" presName="rootConnector" presStyleLbl="node3" presStyleIdx="0" presStyleCnt="3"/>
      <dgm:spPr/>
    </dgm:pt>
    <dgm:pt modelId="{B6D52601-EFFB-4432-A5E4-34437673393C}" type="pres">
      <dgm:prSet presAssocID="{09423D53-CB34-4E98-B069-897780846B28}" presName="hierChild4" presStyleCnt="0"/>
      <dgm:spPr/>
    </dgm:pt>
    <dgm:pt modelId="{65D4951E-87A8-45BA-9FEF-15BD98A816B4}" type="pres">
      <dgm:prSet presAssocID="{09423D53-CB34-4E98-B069-897780846B28}" presName="hierChild5" presStyleCnt="0"/>
      <dgm:spPr/>
    </dgm:pt>
    <dgm:pt modelId="{49328B7E-7AEC-42E9-A9C8-70B96A3F2BE7}" type="pres">
      <dgm:prSet presAssocID="{5D66D005-6714-4558-811F-15D925A1A40D}" presName="hierChild5" presStyleCnt="0"/>
      <dgm:spPr/>
    </dgm:pt>
    <dgm:pt modelId="{48F4001A-BE6B-48E1-8A35-A47DAFF17C42}" type="pres">
      <dgm:prSet presAssocID="{96DD1FBF-E692-4823-9741-4F031B2F2CE5}" presName="Name37" presStyleLbl="parChTrans1D2" presStyleIdx="1" presStyleCnt="3"/>
      <dgm:spPr/>
    </dgm:pt>
    <dgm:pt modelId="{1AFFD3F8-3B34-4CDB-A344-D1019F6D065D}" type="pres">
      <dgm:prSet presAssocID="{DCB7211D-E216-4F5E-9338-F6462F7ABD19}" presName="hierRoot2" presStyleCnt="0">
        <dgm:presLayoutVars>
          <dgm:hierBranch val="init"/>
        </dgm:presLayoutVars>
      </dgm:prSet>
      <dgm:spPr/>
    </dgm:pt>
    <dgm:pt modelId="{B077AD6B-B53C-42F7-BC67-D53407FE319D}" type="pres">
      <dgm:prSet presAssocID="{DCB7211D-E216-4F5E-9338-F6462F7ABD19}" presName="rootComposite" presStyleCnt="0"/>
      <dgm:spPr/>
    </dgm:pt>
    <dgm:pt modelId="{0FA7FA69-4E88-40B2-95A5-C4D547E48F31}" type="pres">
      <dgm:prSet presAssocID="{DCB7211D-E216-4F5E-9338-F6462F7ABD19}" presName="rootText" presStyleLbl="node2" presStyleIdx="1" presStyleCnt="3" custScaleY="512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4E02928-A0A4-4474-8593-377C2A57B7FA}" type="pres">
      <dgm:prSet presAssocID="{DCB7211D-E216-4F5E-9338-F6462F7ABD19}" presName="rootConnector" presStyleLbl="node2" presStyleIdx="1" presStyleCnt="3"/>
      <dgm:spPr/>
    </dgm:pt>
    <dgm:pt modelId="{AE06A0CC-667F-4C8E-A333-B3B8F54DBFBF}" type="pres">
      <dgm:prSet presAssocID="{DCB7211D-E216-4F5E-9338-F6462F7ABD19}" presName="hierChild4" presStyleCnt="0"/>
      <dgm:spPr/>
    </dgm:pt>
    <dgm:pt modelId="{8D810795-778A-42CC-942E-5B7872DDF11A}" type="pres">
      <dgm:prSet presAssocID="{7DB3DB43-0AB9-4A17-BC79-566522CDB5C6}" presName="Name37" presStyleLbl="parChTrans1D3" presStyleIdx="1" presStyleCnt="3"/>
      <dgm:spPr/>
    </dgm:pt>
    <dgm:pt modelId="{52350C1A-B300-4AC9-8B15-508052930971}" type="pres">
      <dgm:prSet presAssocID="{95A68027-9F18-487E-86C0-A8AB02ABF36A}" presName="hierRoot2" presStyleCnt="0">
        <dgm:presLayoutVars>
          <dgm:hierBranch val="init"/>
        </dgm:presLayoutVars>
      </dgm:prSet>
      <dgm:spPr/>
    </dgm:pt>
    <dgm:pt modelId="{A9079FDC-54FB-42DB-A7DB-277EF73BA9E3}" type="pres">
      <dgm:prSet presAssocID="{95A68027-9F18-487E-86C0-A8AB02ABF36A}" presName="rootComposite" presStyleCnt="0"/>
      <dgm:spPr/>
    </dgm:pt>
    <dgm:pt modelId="{D1E83739-2BAC-41B0-945F-F3DAAA8BAEBE}" type="pres">
      <dgm:prSet presAssocID="{95A68027-9F18-487E-86C0-A8AB02ABF36A}" presName="rootText" presStyleLbl="node3" presStyleIdx="1" presStyleCnt="3" custScaleX="133493" custScaleY="77499" custLinFactNeighborX="-11807" custLinFactNeighborY="-3094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274A432-08F4-4046-8BC9-D44CDB23B121}" type="pres">
      <dgm:prSet presAssocID="{95A68027-9F18-487E-86C0-A8AB02ABF36A}" presName="rootConnector" presStyleLbl="node3" presStyleIdx="1" presStyleCnt="3"/>
      <dgm:spPr/>
    </dgm:pt>
    <dgm:pt modelId="{DEAB0A62-3502-4631-9320-B3C513EBE725}" type="pres">
      <dgm:prSet presAssocID="{95A68027-9F18-487E-86C0-A8AB02ABF36A}" presName="hierChild4" presStyleCnt="0"/>
      <dgm:spPr/>
    </dgm:pt>
    <dgm:pt modelId="{61E6C82E-04C3-4249-B12C-F04808667622}" type="pres">
      <dgm:prSet presAssocID="{95A68027-9F18-487E-86C0-A8AB02ABF36A}" presName="hierChild5" presStyleCnt="0"/>
      <dgm:spPr/>
    </dgm:pt>
    <dgm:pt modelId="{AE68B81F-12F7-4157-A177-441DF2098A7E}" type="pres">
      <dgm:prSet presAssocID="{DCB7211D-E216-4F5E-9338-F6462F7ABD19}" presName="hierChild5" presStyleCnt="0"/>
      <dgm:spPr/>
    </dgm:pt>
    <dgm:pt modelId="{A55B941C-2E29-465A-9883-822F92DF682B}" type="pres">
      <dgm:prSet presAssocID="{17D6D4B5-54D2-4606-8EDE-0C272BF68300}" presName="Name37" presStyleLbl="parChTrans1D2" presStyleIdx="2" presStyleCnt="3"/>
      <dgm:spPr/>
    </dgm:pt>
    <dgm:pt modelId="{6D1C02C3-D287-449C-8AA4-7143B2300326}" type="pres">
      <dgm:prSet presAssocID="{7B73FB2D-9CDB-4A60-86A0-777DF0C54921}" presName="hierRoot2" presStyleCnt="0">
        <dgm:presLayoutVars>
          <dgm:hierBranch val="init"/>
        </dgm:presLayoutVars>
      </dgm:prSet>
      <dgm:spPr/>
    </dgm:pt>
    <dgm:pt modelId="{3FA730E2-0BFE-41E8-BB72-5C5B8EFDCDA1}" type="pres">
      <dgm:prSet presAssocID="{7B73FB2D-9CDB-4A60-86A0-777DF0C54921}" presName="rootComposite" presStyleCnt="0"/>
      <dgm:spPr/>
    </dgm:pt>
    <dgm:pt modelId="{0F82A49E-2A46-4618-B474-41E0430788B1}" type="pres">
      <dgm:prSet presAssocID="{7B73FB2D-9CDB-4A60-86A0-777DF0C54921}" presName="rootText" presStyleLbl="node2" presStyleIdx="2" presStyleCnt="3" custScaleX="156939">
        <dgm:presLayoutVars>
          <dgm:chPref val="3"/>
        </dgm:presLayoutVars>
      </dgm:prSet>
      <dgm:spPr/>
    </dgm:pt>
    <dgm:pt modelId="{72749584-4697-4457-B8F7-9575F079DC45}" type="pres">
      <dgm:prSet presAssocID="{7B73FB2D-9CDB-4A60-86A0-777DF0C54921}" presName="rootConnector" presStyleLbl="node2" presStyleIdx="2" presStyleCnt="3"/>
      <dgm:spPr/>
    </dgm:pt>
    <dgm:pt modelId="{6648F3B9-8092-4FEB-80C3-F5758DDCB331}" type="pres">
      <dgm:prSet presAssocID="{7B73FB2D-9CDB-4A60-86A0-777DF0C54921}" presName="hierChild4" presStyleCnt="0"/>
      <dgm:spPr/>
    </dgm:pt>
    <dgm:pt modelId="{FC3ED9C6-F814-4001-83D3-5E00D42963CB}" type="pres">
      <dgm:prSet presAssocID="{81B2B152-5E7B-4291-B1D2-5CE482C80B17}" presName="Name37" presStyleLbl="parChTrans1D3" presStyleIdx="2" presStyleCnt="3"/>
      <dgm:spPr/>
    </dgm:pt>
    <dgm:pt modelId="{0EC7B0DE-E43A-41D5-BD1C-47EE3CDF0163}" type="pres">
      <dgm:prSet presAssocID="{191E4272-AF98-4D2D-8526-EA83EDA8684F}" presName="hierRoot2" presStyleCnt="0">
        <dgm:presLayoutVars>
          <dgm:hierBranch val="init"/>
        </dgm:presLayoutVars>
      </dgm:prSet>
      <dgm:spPr/>
    </dgm:pt>
    <dgm:pt modelId="{0BB73371-E534-4AC3-AF1A-CD0F53654ECC}" type="pres">
      <dgm:prSet presAssocID="{191E4272-AF98-4D2D-8526-EA83EDA8684F}" presName="rootComposite" presStyleCnt="0"/>
      <dgm:spPr/>
    </dgm:pt>
    <dgm:pt modelId="{47C4E525-D7F2-46A2-A4D1-DAA2CD544D02}" type="pres">
      <dgm:prSet presAssocID="{191E4272-AF98-4D2D-8526-EA83EDA8684F}" presName="rootText" presStyleLbl="node3" presStyleIdx="2" presStyleCnt="3" custScaleX="12896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8744AAA-199C-4379-8601-77DA6B7A39B3}" type="pres">
      <dgm:prSet presAssocID="{191E4272-AF98-4D2D-8526-EA83EDA8684F}" presName="rootConnector" presStyleLbl="node3" presStyleIdx="2" presStyleCnt="3"/>
      <dgm:spPr/>
    </dgm:pt>
    <dgm:pt modelId="{78486FEF-0FB2-484C-984E-6F4B11DBADC8}" type="pres">
      <dgm:prSet presAssocID="{191E4272-AF98-4D2D-8526-EA83EDA8684F}" presName="hierChild4" presStyleCnt="0"/>
      <dgm:spPr/>
    </dgm:pt>
    <dgm:pt modelId="{A1DD86B0-E264-41EA-8F5E-EFA3C6346A9A}" type="pres">
      <dgm:prSet presAssocID="{191E4272-AF98-4D2D-8526-EA83EDA8684F}" presName="hierChild5" presStyleCnt="0"/>
      <dgm:spPr/>
    </dgm:pt>
    <dgm:pt modelId="{C6401114-40E7-469A-A363-3296E5DC9DB4}" type="pres">
      <dgm:prSet presAssocID="{7B73FB2D-9CDB-4A60-86A0-777DF0C54921}" presName="hierChild5" presStyleCnt="0"/>
      <dgm:spPr/>
    </dgm:pt>
    <dgm:pt modelId="{DF15DC72-58F2-40D6-8C12-CFEB6E66A246}" type="pres">
      <dgm:prSet presAssocID="{4F204986-40D3-458C-945F-92EEFACA5B60}" presName="hierChild3" presStyleCnt="0"/>
      <dgm:spPr/>
    </dgm:pt>
  </dgm:ptLst>
  <dgm:cxnLst>
    <dgm:cxn modelId="{B9B040EA-A8E4-4508-B0A1-E8C605AD6FE8}" type="presOf" srcId="{FAE3FC32-4F79-49B1-9414-61765791CEBA}" destId="{F1AD1514-60AE-41DC-86A9-D94B7E549D2A}" srcOrd="0" destOrd="0" presId="urn:microsoft.com/office/officeart/2005/8/layout/orgChart1"/>
    <dgm:cxn modelId="{9CD3EA2D-71F6-4C0E-81EF-9BC5513F06C8}" type="presOf" srcId="{DCB7211D-E216-4F5E-9338-F6462F7ABD19}" destId="{B4E02928-A0A4-4474-8593-377C2A57B7FA}" srcOrd="1" destOrd="0" presId="urn:microsoft.com/office/officeart/2005/8/layout/orgChart1"/>
    <dgm:cxn modelId="{90F11A2A-A1F0-48AE-B38D-6D64F4937255}" type="presOf" srcId="{DCB7211D-E216-4F5E-9338-F6462F7ABD19}" destId="{0FA7FA69-4E88-40B2-95A5-C4D547E48F31}" srcOrd="0" destOrd="0" presId="urn:microsoft.com/office/officeart/2005/8/layout/orgChart1"/>
    <dgm:cxn modelId="{8B6C354E-E3F7-4EDA-8BED-8CB18F6BCA19}" type="presOf" srcId="{EFFE2D9F-D6C5-489C-B9DB-A0078763192C}" destId="{9F3430E6-6B8E-4055-855D-520FA29E7A01}" srcOrd="0" destOrd="0" presId="urn:microsoft.com/office/officeart/2005/8/layout/orgChart1"/>
    <dgm:cxn modelId="{C5385546-F148-49F6-A1BF-4B3E93D99EB0}" type="presOf" srcId="{17D6D4B5-54D2-4606-8EDE-0C272BF68300}" destId="{A55B941C-2E29-465A-9883-822F92DF682B}" srcOrd="0" destOrd="0" presId="urn:microsoft.com/office/officeart/2005/8/layout/orgChart1"/>
    <dgm:cxn modelId="{5F319B21-5F2D-49C5-826E-42E796479150}" srcId="{DCB7211D-E216-4F5E-9338-F6462F7ABD19}" destId="{95A68027-9F18-487E-86C0-A8AB02ABF36A}" srcOrd="0" destOrd="0" parTransId="{7DB3DB43-0AB9-4A17-BC79-566522CDB5C6}" sibTransId="{BFF53AB0-323C-4529-95A5-FE85993036CE}"/>
    <dgm:cxn modelId="{C26D3AA0-EA45-4F2A-9B7A-5559AD63A20A}" srcId="{7B73FB2D-9CDB-4A60-86A0-777DF0C54921}" destId="{191E4272-AF98-4D2D-8526-EA83EDA8684F}" srcOrd="0" destOrd="0" parTransId="{81B2B152-5E7B-4291-B1D2-5CE482C80B17}" sibTransId="{56609937-1877-4DFF-809D-AD83EA3E7F9A}"/>
    <dgm:cxn modelId="{FF2B2576-5153-460D-AE8C-7038C8F7C951}" type="presOf" srcId="{7B73FB2D-9CDB-4A60-86A0-777DF0C54921}" destId="{72749584-4697-4457-B8F7-9575F079DC45}" srcOrd="1" destOrd="0" presId="urn:microsoft.com/office/officeart/2005/8/layout/orgChart1"/>
    <dgm:cxn modelId="{C32AD303-CE13-46CC-B1B0-E3021328AB47}" type="presOf" srcId="{4F204986-40D3-458C-945F-92EEFACA5B60}" destId="{339AFC3F-DBC2-4E9B-A353-FF2F49B92A8B}" srcOrd="1" destOrd="0" presId="urn:microsoft.com/office/officeart/2005/8/layout/orgChart1"/>
    <dgm:cxn modelId="{CF650F82-253C-4378-AAD1-25637A04E201}" srcId="{4F204986-40D3-458C-945F-92EEFACA5B60}" destId="{DCB7211D-E216-4F5E-9338-F6462F7ABD19}" srcOrd="1" destOrd="0" parTransId="{96DD1FBF-E692-4823-9741-4F031B2F2CE5}" sibTransId="{8E512C5A-CC26-4AC3-8F6B-2AC70D2EC6E5}"/>
    <dgm:cxn modelId="{F554622B-2039-4628-8CD6-235F11790C9A}" type="presOf" srcId="{7DB3DB43-0AB9-4A17-BC79-566522CDB5C6}" destId="{8D810795-778A-42CC-942E-5B7872DDF11A}" srcOrd="0" destOrd="0" presId="urn:microsoft.com/office/officeart/2005/8/layout/orgChart1"/>
    <dgm:cxn modelId="{20C9F84D-14CB-47C2-9CE8-CC76FAADC09D}" type="presOf" srcId="{95A68027-9F18-487E-86C0-A8AB02ABF36A}" destId="{A274A432-08F4-4046-8BC9-D44CDB23B121}" srcOrd="1" destOrd="0" presId="urn:microsoft.com/office/officeart/2005/8/layout/orgChart1"/>
    <dgm:cxn modelId="{B9C2E12F-3CAD-4960-8160-2FDBDE3ACF2E}" type="presOf" srcId="{4F204986-40D3-458C-945F-92EEFACA5B60}" destId="{CF3F7A1A-BA8E-4904-B1EB-67EF84812D0A}" srcOrd="0" destOrd="0" presId="urn:microsoft.com/office/officeart/2005/8/layout/orgChart1"/>
    <dgm:cxn modelId="{051C35BF-288C-4B63-AB58-49A4031CBF25}" type="presOf" srcId="{5D66D005-6714-4558-811F-15D925A1A40D}" destId="{1EFA394B-3BB3-4281-A36E-27C1168E8B07}" srcOrd="1" destOrd="0" presId="urn:microsoft.com/office/officeart/2005/8/layout/orgChart1"/>
    <dgm:cxn modelId="{1C309B2E-A938-4B1F-84E0-4B472B0FAD5A}" srcId="{4F204986-40D3-458C-945F-92EEFACA5B60}" destId="{5D66D005-6714-4558-811F-15D925A1A40D}" srcOrd="0" destOrd="0" parTransId="{FAE3FC32-4F79-49B1-9414-61765791CEBA}" sibTransId="{C5DF97C8-7E43-4F09-856D-FB23B658DEF0}"/>
    <dgm:cxn modelId="{AA758846-FE2E-4F1D-8347-78A8FA3BDD92}" srcId="{5D66D005-6714-4558-811F-15D925A1A40D}" destId="{09423D53-CB34-4E98-B069-897780846B28}" srcOrd="0" destOrd="0" parTransId="{ECC0B0F2-809D-4990-B614-BD88F24EB6B5}" sibTransId="{FFF2DB5B-BCA5-43ED-9E9D-ACA278016DBA}"/>
    <dgm:cxn modelId="{36859CA8-F3B7-4A73-B16B-97B87102CF28}" type="presOf" srcId="{7B73FB2D-9CDB-4A60-86A0-777DF0C54921}" destId="{0F82A49E-2A46-4618-B474-41E0430788B1}" srcOrd="0" destOrd="0" presId="urn:microsoft.com/office/officeart/2005/8/layout/orgChart1"/>
    <dgm:cxn modelId="{7C03B2D2-A379-4120-AECA-80789AC29BFE}" type="presOf" srcId="{81B2B152-5E7B-4291-B1D2-5CE482C80B17}" destId="{FC3ED9C6-F814-4001-83D3-5E00D42963CB}" srcOrd="0" destOrd="0" presId="urn:microsoft.com/office/officeart/2005/8/layout/orgChart1"/>
    <dgm:cxn modelId="{732AE318-C467-4479-B101-6FBBE56D3C6A}" type="presOf" srcId="{191E4272-AF98-4D2D-8526-EA83EDA8684F}" destId="{48744AAA-199C-4379-8601-77DA6B7A39B3}" srcOrd="1" destOrd="0" presId="urn:microsoft.com/office/officeart/2005/8/layout/orgChart1"/>
    <dgm:cxn modelId="{39C7D06B-9FCB-4BE4-A6C4-D01453BEE791}" type="presOf" srcId="{96DD1FBF-E692-4823-9741-4F031B2F2CE5}" destId="{48F4001A-BE6B-48E1-8A35-A47DAFF17C42}" srcOrd="0" destOrd="0" presId="urn:microsoft.com/office/officeart/2005/8/layout/orgChart1"/>
    <dgm:cxn modelId="{93FFF084-07BF-4790-9AB6-5AB22D952DED}" srcId="{EFFE2D9F-D6C5-489C-B9DB-A0078763192C}" destId="{4F204986-40D3-458C-945F-92EEFACA5B60}" srcOrd="0" destOrd="0" parTransId="{41E8518E-0B22-413A-B02D-A2CE4B73AC57}" sibTransId="{00EA324F-59DA-451D-8C39-4AC184FCDA12}"/>
    <dgm:cxn modelId="{17DC9BF9-9819-48A7-BC95-D7509237FAD0}" type="presOf" srcId="{95A68027-9F18-487E-86C0-A8AB02ABF36A}" destId="{D1E83739-2BAC-41B0-945F-F3DAAA8BAEBE}" srcOrd="0" destOrd="0" presId="urn:microsoft.com/office/officeart/2005/8/layout/orgChart1"/>
    <dgm:cxn modelId="{E38C9006-5F64-44AA-9BC9-F42204F2BFB5}" type="presOf" srcId="{09423D53-CB34-4E98-B069-897780846B28}" destId="{4814C490-171F-4B12-8C21-3697604612A3}" srcOrd="0" destOrd="0" presId="urn:microsoft.com/office/officeart/2005/8/layout/orgChart1"/>
    <dgm:cxn modelId="{B784ABE9-28DF-4FE2-8DF9-5566D6B97636}" type="presOf" srcId="{09423D53-CB34-4E98-B069-897780846B28}" destId="{94F1ADCA-597A-428A-A568-04186C164B1E}" srcOrd="1" destOrd="0" presId="urn:microsoft.com/office/officeart/2005/8/layout/orgChart1"/>
    <dgm:cxn modelId="{05C4C60C-42DD-4FD3-B64A-2B77A7FB00FE}" type="presOf" srcId="{5D66D005-6714-4558-811F-15D925A1A40D}" destId="{CE14D4ED-2743-4F7C-8FB7-8BE6AD15E8B3}" srcOrd="0" destOrd="0" presId="urn:microsoft.com/office/officeart/2005/8/layout/orgChart1"/>
    <dgm:cxn modelId="{202F0C65-4322-49CD-9DD8-2DF5BCA9A276}" srcId="{4F204986-40D3-458C-945F-92EEFACA5B60}" destId="{7B73FB2D-9CDB-4A60-86A0-777DF0C54921}" srcOrd="2" destOrd="0" parTransId="{17D6D4B5-54D2-4606-8EDE-0C272BF68300}" sibTransId="{FCDC7E49-9220-4FD4-9BA2-143F3F84AA6B}"/>
    <dgm:cxn modelId="{94C70ABB-55A0-4CF6-98DA-9945709C9E06}" type="presOf" srcId="{191E4272-AF98-4D2D-8526-EA83EDA8684F}" destId="{47C4E525-D7F2-46A2-A4D1-DAA2CD544D02}" srcOrd="0" destOrd="0" presId="urn:microsoft.com/office/officeart/2005/8/layout/orgChart1"/>
    <dgm:cxn modelId="{E68A6EDA-08C7-4182-B465-B7E505DC4D62}" type="presOf" srcId="{ECC0B0F2-809D-4990-B614-BD88F24EB6B5}" destId="{18A18456-6745-4867-8D01-E6A7060E7C2F}" srcOrd="0" destOrd="0" presId="urn:microsoft.com/office/officeart/2005/8/layout/orgChart1"/>
    <dgm:cxn modelId="{A327F800-7459-413E-B9FC-858FC3A219B2}" type="presParOf" srcId="{9F3430E6-6B8E-4055-855D-520FA29E7A01}" destId="{A2F22479-6254-46F1-B943-66C3365D4CDC}" srcOrd="0" destOrd="0" presId="urn:microsoft.com/office/officeart/2005/8/layout/orgChart1"/>
    <dgm:cxn modelId="{162E3B68-D196-4B22-B1BB-4DDD948AE698}" type="presParOf" srcId="{A2F22479-6254-46F1-B943-66C3365D4CDC}" destId="{95449183-D7C5-4CEF-930F-F070DDEC3AA8}" srcOrd="0" destOrd="0" presId="urn:microsoft.com/office/officeart/2005/8/layout/orgChart1"/>
    <dgm:cxn modelId="{05E4EE4F-AA48-4B56-91AA-B7068DD04AE4}" type="presParOf" srcId="{95449183-D7C5-4CEF-930F-F070DDEC3AA8}" destId="{CF3F7A1A-BA8E-4904-B1EB-67EF84812D0A}" srcOrd="0" destOrd="0" presId="urn:microsoft.com/office/officeart/2005/8/layout/orgChart1"/>
    <dgm:cxn modelId="{25F7A6D7-D4EA-4E23-901E-A8B4BF53CDC2}" type="presParOf" srcId="{95449183-D7C5-4CEF-930F-F070DDEC3AA8}" destId="{339AFC3F-DBC2-4E9B-A353-FF2F49B92A8B}" srcOrd="1" destOrd="0" presId="urn:microsoft.com/office/officeart/2005/8/layout/orgChart1"/>
    <dgm:cxn modelId="{DE36AA86-37C2-4195-A34C-8AA281E30FF0}" type="presParOf" srcId="{A2F22479-6254-46F1-B943-66C3365D4CDC}" destId="{4DE26337-84C8-4ABE-AB60-321D7CF9F79B}" srcOrd="1" destOrd="0" presId="urn:microsoft.com/office/officeart/2005/8/layout/orgChart1"/>
    <dgm:cxn modelId="{8005BF29-4A9C-47A9-B135-B267F9A2CBF7}" type="presParOf" srcId="{4DE26337-84C8-4ABE-AB60-321D7CF9F79B}" destId="{F1AD1514-60AE-41DC-86A9-D94B7E549D2A}" srcOrd="0" destOrd="0" presId="urn:microsoft.com/office/officeart/2005/8/layout/orgChart1"/>
    <dgm:cxn modelId="{051E2B9A-EDBE-4A42-8F60-64BCC258FEB4}" type="presParOf" srcId="{4DE26337-84C8-4ABE-AB60-321D7CF9F79B}" destId="{BD946D67-3FE1-43E5-8142-AFBA221B9BC6}" srcOrd="1" destOrd="0" presId="urn:microsoft.com/office/officeart/2005/8/layout/orgChart1"/>
    <dgm:cxn modelId="{3824C002-6B69-4A6A-86AA-56DCC2F0D6CE}" type="presParOf" srcId="{BD946D67-3FE1-43E5-8142-AFBA221B9BC6}" destId="{4E690054-21BE-4D7E-BAF9-6F5200578EE6}" srcOrd="0" destOrd="0" presId="urn:microsoft.com/office/officeart/2005/8/layout/orgChart1"/>
    <dgm:cxn modelId="{63CFD700-7D15-4C59-9337-9D37732CA151}" type="presParOf" srcId="{4E690054-21BE-4D7E-BAF9-6F5200578EE6}" destId="{CE14D4ED-2743-4F7C-8FB7-8BE6AD15E8B3}" srcOrd="0" destOrd="0" presId="urn:microsoft.com/office/officeart/2005/8/layout/orgChart1"/>
    <dgm:cxn modelId="{DFB71DEC-48C6-4362-B095-9631BD408C3C}" type="presParOf" srcId="{4E690054-21BE-4D7E-BAF9-6F5200578EE6}" destId="{1EFA394B-3BB3-4281-A36E-27C1168E8B07}" srcOrd="1" destOrd="0" presId="urn:microsoft.com/office/officeart/2005/8/layout/orgChart1"/>
    <dgm:cxn modelId="{FFB20EFB-E6F2-41C8-8625-E8AEF3E0EE78}" type="presParOf" srcId="{BD946D67-3FE1-43E5-8142-AFBA221B9BC6}" destId="{A4D87F42-FD33-413A-A957-D2B69850CD68}" srcOrd="1" destOrd="0" presId="urn:microsoft.com/office/officeart/2005/8/layout/orgChart1"/>
    <dgm:cxn modelId="{71F7C16A-A714-430C-A835-79ECBE6BD93F}" type="presParOf" srcId="{A4D87F42-FD33-413A-A957-D2B69850CD68}" destId="{18A18456-6745-4867-8D01-E6A7060E7C2F}" srcOrd="0" destOrd="0" presId="urn:microsoft.com/office/officeart/2005/8/layout/orgChart1"/>
    <dgm:cxn modelId="{06839771-ECD8-4596-B41F-6B0292DE66D1}" type="presParOf" srcId="{A4D87F42-FD33-413A-A957-D2B69850CD68}" destId="{F2B1F83E-AA41-4BDE-84C3-EE8E3F27A656}" srcOrd="1" destOrd="0" presId="urn:microsoft.com/office/officeart/2005/8/layout/orgChart1"/>
    <dgm:cxn modelId="{BA14F870-E75D-467C-8932-FDB9F08B3ED5}" type="presParOf" srcId="{F2B1F83E-AA41-4BDE-84C3-EE8E3F27A656}" destId="{2D876F1A-3FFF-4213-8E5D-2080E11E2B8D}" srcOrd="0" destOrd="0" presId="urn:microsoft.com/office/officeart/2005/8/layout/orgChart1"/>
    <dgm:cxn modelId="{3D79FC12-0D03-4D1C-BFDC-ECE7AAAF5BC8}" type="presParOf" srcId="{2D876F1A-3FFF-4213-8E5D-2080E11E2B8D}" destId="{4814C490-171F-4B12-8C21-3697604612A3}" srcOrd="0" destOrd="0" presId="urn:microsoft.com/office/officeart/2005/8/layout/orgChart1"/>
    <dgm:cxn modelId="{65223E64-6482-429A-977A-3F88AC17C6A4}" type="presParOf" srcId="{2D876F1A-3FFF-4213-8E5D-2080E11E2B8D}" destId="{94F1ADCA-597A-428A-A568-04186C164B1E}" srcOrd="1" destOrd="0" presId="urn:microsoft.com/office/officeart/2005/8/layout/orgChart1"/>
    <dgm:cxn modelId="{559F6A16-8D25-4C3A-8604-C313EFD104C4}" type="presParOf" srcId="{F2B1F83E-AA41-4BDE-84C3-EE8E3F27A656}" destId="{B6D52601-EFFB-4432-A5E4-34437673393C}" srcOrd="1" destOrd="0" presId="urn:microsoft.com/office/officeart/2005/8/layout/orgChart1"/>
    <dgm:cxn modelId="{4BA3CA9C-A90D-4E71-8D6D-8E86C9ED84AE}" type="presParOf" srcId="{F2B1F83E-AA41-4BDE-84C3-EE8E3F27A656}" destId="{65D4951E-87A8-45BA-9FEF-15BD98A816B4}" srcOrd="2" destOrd="0" presId="urn:microsoft.com/office/officeart/2005/8/layout/orgChart1"/>
    <dgm:cxn modelId="{B5CCE525-F4F4-4710-8CB2-799FFCC690CE}" type="presParOf" srcId="{BD946D67-3FE1-43E5-8142-AFBA221B9BC6}" destId="{49328B7E-7AEC-42E9-A9C8-70B96A3F2BE7}" srcOrd="2" destOrd="0" presId="urn:microsoft.com/office/officeart/2005/8/layout/orgChart1"/>
    <dgm:cxn modelId="{D625B69C-A283-440F-A96A-E74793FCC5ED}" type="presParOf" srcId="{4DE26337-84C8-4ABE-AB60-321D7CF9F79B}" destId="{48F4001A-BE6B-48E1-8A35-A47DAFF17C42}" srcOrd="2" destOrd="0" presId="urn:microsoft.com/office/officeart/2005/8/layout/orgChart1"/>
    <dgm:cxn modelId="{0D9FC917-1E26-4122-82F7-058C91FF1A70}" type="presParOf" srcId="{4DE26337-84C8-4ABE-AB60-321D7CF9F79B}" destId="{1AFFD3F8-3B34-4CDB-A344-D1019F6D065D}" srcOrd="3" destOrd="0" presId="urn:microsoft.com/office/officeart/2005/8/layout/orgChart1"/>
    <dgm:cxn modelId="{C7DFA92F-8769-487F-8311-BBD320F45B34}" type="presParOf" srcId="{1AFFD3F8-3B34-4CDB-A344-D1019F6D065D}" destId="{B077AD6B-B53C-42F7-BC67-D53407FE319D}" srcOrd="0" destOrd="0" presId="urn:microsoft.com/office/officeart/2005/8/layout/orgChart1"/>
    <dgm:cxn modelId="{E941B258-F56E-4398-A54B-C52A7DF18539}" type="presParOf" srcId="{B077AD6B-B53C-42F7-BC67-D53407FE319D}" destId="{0FA7FA69-4E88-40B2-95A5-C4D547E48F31}" srcOrd="0" destOrd="0" presId="urn:microsoft.com/office/officeart/2005/8/layout/orgChart1"/>
    <dgm:cxn modelId="{27F46B28-E378-4DBF-B050-1481BA61AFC5}" type="presParOf" srcId="{B077AD6B-B53C-42F7-BC67-D53407FE319D}" destId="{B4E02928-A0A4-4474-8593-377C2A57B7FA}" srcOrd="1" destOrd="0" presId="urn:microsoft.com/office/officeart/2005/8/layout/orgChart1"/>
    <dgm:cxn modelId="{90E8B736-A225-4756-9AC5-BDCDB058C83A}" type="presParOf" srcId="{1AFFD3F8-3B34-4CDB-A344-D1019F6D065D}" destId="{AE06A0CC-667F-4C8E-A333-B3B8F54DBFBF}" srcOrd="1" destOrd="0" presId="urn:microsoft.com/office/officeart/2005/8/layout/orgChart1"/>
    <dgm:cxn modelId="{565986EC-5140-4E0A-8999-E64FA62F31D0}" type="presParOf" srcId="{AE06A0CC-667F-4C8E-A333-B3B8F54DBFBF}" destId="{8D810795-778A-42CC-942E-5B7872DDF11A}" srcOrd="0" destOrd="0" presId="urn:microsoft.com/office/officeart/2005/8/layout/orgChart1"/>
    <dgm:cxn modelId="{14278EB3-2B4A-4399-AE9B-E09197C3C21A}" type="presParOf" srcId="{AE06A0CC-667F-4C8E-A333-B3B8F54DBFBF}" destId="{52350C1A-B300-4AC9-8B15-508052930971}" srcOrd="1" destOrd="0" presId="urn:microsoft.com/office/officeart/2005/8/layout/orgChart1"/>
    <dgm:cxn modelId="{8F2F6488-6397-4100-9831-21C0E3C62E12}" type="presParOf" srcId="{52350C1A-B300-4AC9-8B15-508052930971}" destId="{A9079FDC-54FB-42DB-A7DB-277EF73BA9E3}" srcOrd="0" destOrd="0" presId="urn:microsoft.com/office/officeart/2005/8/layout/orgChart1"/>
    <dgm:cxn modelId="{82EACF80-39D4-4854-BB16-E6112E39D64F}" type="presParOf" srcId="{A9079FDC-54FB-42DB-A7DB-277EF73BA9E3}" destId="{D1E83739-2BAC-41B0-945F-F3DAAA8BAEBE}" srcOrd="0" destOrd="0" presId="urn:microsoft.com/office/officeart/2005/8/layout/orgChart1"/>
    <dgm:cxn modelId="{FD80C157-5F15-4EE2-8675-F6E0C33B3C72}" type="presParOf" srcId="{A9079FDC-54FB-42DB-A7DB-277EF73BA9E3}" destId="{A274A432-08F4-4046-8BC9-D44CDB23B121}" srcOrd="1" destOrd="0" presId="urn:microsoft.com/office/officeart/2005/8/layout/orgChart1"/>
    <dgm:cxn modelId="{F594FBB6-4F6A-4890-B580-57BB8E8AFC8B}" type="presParOf" srcId="{52350C1A-B300-4AC9-8B15-508052930971}" destId="{DEAB0A62-3502-4631-9320-B3C513EBE725}" srcOrd="1" destOrd="0" presId="urn:microsoft.com/office/officeart/2005/8/layout/orgChart1"/>
    <dgm:cxn modelId="{46E703A8-6418-4B92-ABBE-CF4EACF171D0}" type="presParOf" srcId="{52350C1A-B300-4AC9-8B15-508052930971}" destId="{61E6C82E-04C3-4249-B12C-F04808667622}" srcOrd="2" destOrd="0" presId="urn:microsoft.com/office/officeart/2005/8/layout/orgChart1"/>
    <dgm:cxn modelId="{C429FDC0-4708-48E9-8C9C-EB90F4302D6F}" type="presParOf" srcId="{1AFFD3F8-3B34-4CDB-A344-D1019F6D065D}" destId="{AE68B81F-12F7-4157-A177-441DF2098A7E}" srcOrd="2" destOrd="0" presId="urn:microsoft.com/office/officeart/2005/8/layout/orgChart1"/>
    <dgm:cxn modelId="{65D35943-0D56-4D71-9970-1F3B5DBA0E80}" type="presParOf" srcId="{4DE26337-84C8-4ABE-AB60-321D7CF9F79B}" destId="{A55B941C-2E29-465A-9883-822F92DF682B}" srcOrd="4" destOrd="0" presId="urn:microsoft.com/office/officeart/2005/8/layout/orgChart1"/>
    <dgm:cxn modelId="{251959CC-97C1-4303-B100-F2236F2636BF}" type="presParOf" srcId="{4DE26337-84C8-4ABE-AB60-321D7CF9F79B}" destId="{6D1C02C3-D287-449C-8AA4-7143B2300326}" srcOrd="5" destOrd="0" presId="urn:microsoft.com/office/officeart/2005/8/layout/orgChart1"/>
    <dgm:cxn modelId="{CBE70DE1-33BE-4986-967C-0E4250161D08}" type="presParOf" srcId="{6D1C02C3-D287-449C-8AA4-7143B2300326}" destId="{3FA730E2-0BFE-41E8-BB72-5C5B8EFDCDA1}" srcOrd="0" destOrd="0" presId="urn:microsoft.com/office/officeart/2005/8/layout/orgChart1"/>
    <dgm:cxn modelId="{543C953E-4E40-463D-A211-B75F735CA765}" type="presParOf" srcId="{3FA730E2-0BFE-41E8-BB72-5C5B8EFDCDA1}" destId="{0F82A49E-2A46-4618-B474-41E0430788B1}" srcOrd="0" destOrd="0" presId="urn:microsoft.com/office/officeart/2005/8/layout/orgChart1"/>
    <dgm:cxn modelId="{EE6B88EB-340C-4A76-B41D-FB4A52C552FC}" type="presParOf" srcId="{3FA730E2-0BFE-41E8-BB72-5C5B8EFDCDA1}" destId="{72749584-4697-4457-B8F7-9575F079DC45}" srcOrd="1" destOrd="0" presId="urn:microsoft.com/office/officeart/2005/8/layout/orgChart1"/>
    <dgm:cxn modelId="{04A0F04F-FABB-4720-BF10-6C60494BD9BD}" type="presParOf" srcId="{6D1C02C3-D287-449C-8AA4-7143B2300326}" destId="{6648F3B9-8092-4FEB-80C3-F5758DDCB331}" srcOrd="1" destOrd="0" presId="urn:microsoft.com/office/officeart/2005/8/layout/orgChart1"/>
    <dgm:cxn modelId="{B4F2A1D2-A377-4873-BE16-76BD9B017F9F}" type="presParOf" srcId="{6648F3B9-8092-4FEB-80C3-F5758DDCB331}" destId="{FC3ED9C6-F814-4001-83D3-5E00D42963CB}" srcOrd="0" destOrd="0" presId="urn:microsoft.com/office/officeart/2005/8/layout/orgChart1"/>
    <dgm:cxn modelId="{E3E3347B-5991-4929-9689-45FF0D56EE6F}" type="presParOf" srcId="{6648F3B9-8092-4FEB-80C3-F5758DDCB331}" destId="{0EC7B0DE-E43A-41D5-BD1C-47EE3CDF0163}" srcOrd="1" destOrd="0" presId="urn:microsoft.com/office/officeart/2005/8/layout/orgChart1"/>
    <dgm:cxn modelId="{F943C409-B72D-434D-88A4-2712DC7037E7}" type="presParOf" srcId="{0EC7B0DE-E43A-41D5-BD1C-47EE3CDF0163}" destId="{0BB73371-E534-4AC3-AF1A-CD0F53654ECC}" srcOrd="0" destOrd="0" presId="urn:microsoft.com/office/officeart/2005/8/layout/orgChart1"/>
    <dgm:cxn modelId="{391C043E-4FB3-4B86-A97B-9662B07BA72C}" type="presParOf" srcId="{0BB73371-E534-4AC3-AF1A-CD0F53654ECC}" destId="{47C4E525-D7F2-46A2-A4D1-DAA2CD544D02}" srcOrd="0" destOrd="0" presId="urn:microsoft.com/office/officeart/2005/8/layout/orgChart1"/>
    <dgm:cxn modelId="{BDE5F34D-B2E0-4F45-BF67-F740B924881D}" type="presParOf" srcId="{0BB73371-E534-4AC3-AF1A-CD0F53654ECC}" destId="{48744AAA-199C-4379-8601-77DA6B7A39B3}" srcOrd="1" destOrd="0" presId="urn:microsoft.com/office/officeart/2005/8/layout/orgChart1"/>
    <dgm:cxn modelId="{1A9A5302-1032-4151-AB86-4E6CBF10AC52}" type="presParOf" srcId="{0EC7B0DE-E43A-41D5-BD1C-47EE3CDF0163}" destId="{78486FEF-0FB2-484C-984E-6F4B11DBADC8}" srcOrd="1" destOrd="0" presId="urn:microsoft.com/office/officeart/2005/8/layout/orgChart1"/>
    <dgm:cxn modelId="{58A4D3F9-BF00-4F5B-B2E0-1FD46DE22487}" type="presParOf" srcId="{0EC7B0DE-E43A-41D5-BD1C-47EE3CDF0163}" destId="{A1DD86B0-E264-41EA-8F5E-EFA3C6346A9A}" srcOrd="2" destOrd="0" presId="urn:microsoft.com/office/officeart/2005/8/layout/orgChart1"/>
    <dgm:cxn modelId="{3F458B71-8667-4477-9121-340EEA24E9C1}" type="presParOf" srcId="{6D1C02C3-D287-449C-8AA4-7143B2300326}" destId="{C6401114-40E7-469A-A363-3296E5DC9DB4}" srcOrd="2" destOrd="0" presId="urn:microsoft.com/office/officeart/2005/8/layout/orgChart1"/>
    <dgm:cxn modelId="{EAA48AF2-0C23-4F97-B6C3-8171CE2644F2}" type="presParOf" srcId="{A2F22479-6254-46F1-B943-66C3365D4CDC}" destId="{DF15DC72-58F2-40D6-8C12-CFEB6E66A2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ED9C6-F814-4001-83D3-5E00D42963CB}">
      <dsp:nvSpPr>
        <dsp:cNvPr id="0" name=""/>
        <dsp:cNvSpPr/>
      </dsp:nvSpPr>
      <dsp:spPr>
        <a:xfrm>
          <a:off x="6038605" y="2586648"/>
          <a:ext cx="408140" cy="797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7527"/>
              </a:lnTo>
              <a:lnTo>
                <a:pt x="408140" y="7975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B941C-2E29-465A-9883-822F92DF682B}">
      <dsp:nvSpPr>
        <dsp:cNvPr id="0" name=""/>
        <dsp:cNvSpPr/>
      </dsp:nvSpPr>
      <dsp:spPr>
        <a:xfrm>
          <a:off x="4245826" y="1355683"/>
          <a:ext cx="2881153" cy="36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44"/>
              </a:lnTo>
              <a:lnTo>
                <a:pt x="2881153" y="182044"/>
              </a:lnTo>
              <a:lnTo>
                <a:pt x="2881153" y="3640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10795-778A-42CC-942E-5B7872DDF11A}">
      <dsp:nvSpPr>
        <dsp:cNvPr id="0" name=""/>
        <dsp:cNvSpPr/>
      </dsp:nvSpPr>
      <dsp:spPr>
        <a:xfrm>
          <a:off x="2782198" y="2163959"/>
          <a:ext cx="91440" cy="4317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761"/>
              </a:lnTo>
              <a:lnTo>
                <a:pt x="101078" y="4317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4001A-BE6B-48E1-8A35-A47DAFF17C42}">
      <dsp:nvSpPr>
        <dsp:cNvPr id="0" name=""/>
        <dsp:cNvSpPr/>
      </dsp:nvSpPr>
      <dsp:spPr>
        <a:xfrm>
          <a:off x="3521420" y="1355683"/>
          <a:ext cx="724406" cy="364088"/>
        </a:xfrm>
        <a:custGeom>
          <a:avLst/>
          <a:gdLst/>
          <a:ahLst/>
          <a:cxnLst/>
          <a:rect l="0" t="0" r="0" b="0"/>
          <a:pathLst>
            <a:path>
              <a:moveTo>
                <a:pt x="724406" y="0"/>
              </a:moveTo>
              <a:lnTo>
                <a:pt x="724406" y="182044"/>
              </a:lnTo>
              <a:lnTo>
                <a:pt x="0" y="182044"/>
              </a:lnTo>
              <a:lnTo>
                <a:pt x="0" y="3640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18456-6745-4867-8D01-E6A7060E7C2F}">
      <dsp:nvSpPr>
        <dsp:cNvPr id="0" name=""/>
        <dsp:cNvSpPr/>
      </dsp:nvSpPr>
      <dsp:spPr>
        <a:xfrm>
          <a:off x="232829" y="2586648"/>
          <a:ext cx="342937" cy="797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7527"/>
              </a:lnTo>
              <a:lnTo>
                <a:pt x="342937" y="7975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D1514-60AE-41DC-86A9-D94B7E549D2A}">
      <dsp:nvSpPr>
        <dsp:cNvPr id="0" name=""/>
        <dsp:cNvSpPr/>
      </dsp:nvSpPr>
      <dsp:spPr>
        <a:xfrm>
          <a:off x="1147329" y="1355683"/>
          <a:ext cx="3098496" cy="364088"/>
        </a:xfrm>
        <a:custGeom>
          <a:avLst/>
          <a:gdLst/>
          <a:ahLst/>
          <a:cxnLst/>
          <a:rect l="0" t="0" r="0" b="0"/>
          <a:pathLst>
            <a:path>
              <a:moveTo>
                <a:pt x="3098496" y="0"/>
              </a:moveTo>
              <a:lnTo>
                <a:pt x="3098496" y="182044"/>
              </a:lnTo>
              <a:lnTo>
                <a:pt x="0" y="182044"/>
              </a:lnTo>
              <a:lnTo>
                <a:pt x="0" y="3640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F7A1A-BA8E-4904-B1EB-67EF84812D0A}">
      <dsp:nvSpPr>
        <dsp:cNvPr id="0" name=""/>
        <dsp:cNvSpPr/>
      </dsp:nvSpPr>
      <dsp:spPr>
        <a:xfrm>
          <a:off x="1460142" y="828526"/>
          <a:ext cx="5571368" cy="5271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accent5">
                  <a:lumMod val="25000"/>
                </a:schemeClr>
              </a:solidFill>
            </a:rPr>
            <a:t>Dengelenmemiş Kuvvetler ve Hareketin değişimi arasındaki ilişkiler</a:t>
          </a:r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1460142" y="828526"/>
        <a:ext cx="5571368" cy="527156"/>
      </dsp:txXfrm>
    </dsp:sp>
    <dsp:sp modelId="{CE14D4ED-2743-4F7C-8FB7-8BE6AD15E8B3}">
      <dsp:nvSpPr>
        <dsp:cNvPr id="0" name=""/>
        <dsp:cNvSpPr/>
      </dsp:nvSpPr>
      <dsp:spPr>
        <a:xfrm>
          <a:off x="4204" y="1719771"/>
          <a:ext cx="2286250" cy="8668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accent5">
                  <a:lumMod val="25000"/>
                </a:schemeClr>
              </a:solidFill>
            </a:rPr>
            <a:t>Newton’un 2. yasasının direkt uygulaması: Kuvvet-Kütle-İvme</a:t>
          </a:r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4204" y="1719771"/>
        <a:ext cx="2286250" cy="866877"/>
      </dsp:txXfrm>
    </dsp:sp>
    <dsp:sp modelId="{4814C490-171F-4B12-8C21-3697604612A3}">
      <dsp:nvSpPr>
        <dsp:cNvPr id="0" name=""/>
        <dsp:cNvSpPr/>
      </dsp:nvSpPr>
      <dsp:spPr>
        <a:xfrm>
          <a:off x="575766" y="2950737"/>
          <a:ext cx="1733754" cy="8668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nary>
                  <m:naryPr>
                    <m:chr m:val="∑"/>
                    <m:subHide m:val="on"/>
                    <m:supHide m:val="on"/>
                    <m:ctrlPr>
                      <a:rPr lang="tr-TR" sz="160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naryPr>
                  <m:sub/>
                  <m:sup/>
                  <m:e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e>
                </m:nary>
                <m:r>
                  <a:rPr lang="tr-TR" sz="1600" b="0" i="1" kern="1200" smtClean="0">
                    <a:solidFill>
                      <a:schemeClr val="accent5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m:t>=</m:t>
                </m:r>
                <m:r>
                  <a:rPr lang="tr-TR" sz="1600" b="0" i="1" kern="1200" smtClean="0">
                    <a:solidFill>
                      <a:schemeClr val="accent5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m:t>𝑚</m:t>
                </m:r>
                <m:acc>
                  <m:accPr>
                    <m:chr m:val="⃗"/>
                    <m:ctrlP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accPr>
                  <m:e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e>
                </m:acc>
              </m:oMath>
            </m:oMathPara>
          </a14:m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575766" y="2950737"/>
        <a:ext cx="1733754" cy="866877"/>
      </dsp:txXfrm>
    </dsp:sp>
    <dsp:sp modelId="{0FA7FA69-4E88-40B2-95A5-C4D547E48F31}">
      <dsp:nvSpPr>
        <dsp:cNvPr id="0" name=""/>
        <dsp:cNvSpPr/>
      </dsp:nvSpPr>
      <dsp:spPr>
        <a:xfrm>
          <a:off x="2654543" y="1719771"/>
          <a:ext cx="1733754" cy="4441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accent5">
                  <a:lumMod val="25000"/>
                </a:schemeClr>
              </a:solidFill>
            </a:rPr>
            <a:t>İş-Enerji İlişkileri</a:t>
          </a:r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2654543" y="1719771"/>
        <a:ext cx="1733754" cy="444187"/>
      </dsp:txXfrm>
    </dsp:sp>
    <dsp:sp modelId="{D1E83739-2BAC-41B0-945F-F3DAAA8BAEBE}">
      <dsp:nvSpPr>
        <dsp:cNvPr id="0" name=""/>
        <dsp:cNvSpPr/>
      </dsp:nvSpPr>
      <dsp:spPr>
        <a:xfrm>
          <a:off x="2883277" y="2259810"/>
          <a:ext cx="2314441" cy="6718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nary>
                  <m:naryPr>
                    <m:subHide m:val="on"/>
                    <m:supHide m:val="on"/>
                    <m:ctrlP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naryPr>
                  <m:sub/>
                  <m:sup/>
                  <m:e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∑</m:t>
                    </m:r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e>
                </m:nary>
                <m:r>
                  <a:rPr lang="tr-TR" sz="1600" b="0" i="1" kern="1200" smtClean="0">
                    <a:solidFill>
                      <a:schemeClr val="accent5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m:t>=</m:t>
                </m:r>
                <m:nary>
                  <m:naryPr>
                    <m:subHide m:val="on"/>
                    <m:supHide m:val="on"/>
                    <m:ctrlP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naryPr>
                  <m:sub/>
                  <m:sup/>
                  <m:e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e>
                </m:nary>
              </m:oMath>
            </m:oMathPara>
          </a14:m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2883277" y="2259810"/>
        <a:ext cx="2314441" cy="671821"/>
      </dsp:txXfrm>
    </dsp:sp>
    <dsp:sp modelId="{0F82A49E-2A46-4618-B474-41E0430788B1}">
      <dsp:nvSpPr>
        <dsp:cNvPr id="0" name=""/>
        <dsp:cNvSpPr/>
      </dsp:nvSpPr>
      <dsp:spPr>
        <a:xfrm>
          <a:off x="5766511" y="1719771"/>
          <a:ext cx="2720937" cy="8668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>
              <a:solidFill>
                <a:schemeClr val="accent5">
                  <a:lumMod val="25000"/>
                </a:schemeClr>
              </a:solidFill>
            </a:rPr>
            <a:t>Impuls</a:t>
          </a:r>
          <a:r>
            <a:rPr lang="tr-TR" sz="1600" kern="1200" dirty="0" smtClean="0">
              <a:solidFill>
                <a:schemeClr val="accent5">
                  <a:lumMod val="25000"/>
                </a:schemeClr>
              </a:solidFill>
            </a:rPr>
            <a:t>-Momentum İlişkileri</a:t>
          </a:r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5766511" y="1719771"/>
        <a:ext cx="2720937" cy="866877"/>
      </dsp:txXfrm>
    </dsp:sp>
    <dsp:sp modelId="{47C4E525-D7F2-46A2-A4D1-DAA2CD544D02}">
      <dsp:nvSpPr>
        <dsp:cNvPr id="0" name=""/>
        <dsp:cNvSpPr/>
      </dsp:nvSpPr>
      <dsp:spPr>
        <a:xfrm>
          <a:off x="6446745" y="2950737"/>
          <a:ext cx="2235849" cy="8668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nary>
                  <m:naryPr>
                    <m:subHide m:val="on"/>
                    <m:supHide m:val="on"/>
                    <m:ctrlP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naryPr>
                  <m:sub/>
                  <m:sup/>
                  <m:e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∑</m:t>
                    </m:r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</m:e>
                </m:nary>
                <m:r>
                  <a:rPr lang="tr-TR" sz="1600" b="0" i="1" kern="1200" smtClean="0">
                    <a:solidFill>
                      <a:schemeClr val="accent5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m:t>=</m:t>
                </m:r>
                <m:nary>
                  <m:naryPr>
                    <m:subHide m:val="on"/>
                    <m:supHide m:val="on"/>
                    <m:ctrlP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naryPr>
                  <m:sub/>
                  <m:sup/>
                  <m:e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e>
                </m:nary>
              </m:oMath>
            </m:oMathPara>
          </a14:m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6446745" y="2950737"/>
        <a:ext cx="2235849" cy="866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0E580D-246B-4AB6-9156-194B536138E1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242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0AF620E-3C43-49E2-8B42-DAC17A8D4ED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EF43B-EB27-43CC-BA8E-1A503A31462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68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01E7A-E57F-4DC1-BDEC-F439AB2FD5A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52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085D17-BB08-450F-85D6-1A11C58B0A0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08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tr-TR" smtClean="0"/>
              <a:t>Çevrimiçi 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C76AA8-A1A0-4C92-9E3D-3F02CC31805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19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BF2A1-A246-4652-A694-355DEEDA63C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70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E2AF1-C64F-4ED3-BE1A-7A297F1E8107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72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4545D-9CFE-4D0B-889D-E21BFB1ECF1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74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52513-BFCC-449E-AD5D-0FD264D46DB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75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B45B8-D820-4B5C-AF3A-4C4DCFE0943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09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36B22-8508-49D2-BD46-6EC6DB0C56E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09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4E656-C999-4312-A8CD-7732D2338C7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09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78A24-C539-4F79-9148-102E9B69F5A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42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başlık stilini düzenlemek için tıklatın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9439373-13DA-423F-8FD2-5A01CA09499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8.emf"/><Relationship Id="rId12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6.png"/><Relationship Id="rId10" Type="http://schemas.openxmlformats.org/officeDocument/2006/relationships/image" Target="../media/image64.png"/><Relationship Id="rId9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Dinamik </a:t>
            </a:r>
            <a:r>
              <a:rPr lang="tr-TR" sz="2800" dirty="0" smtClean="0"/>
              <a:t>(MAK219)</a:t>
            </a:r>
            <a:endParaRPr lang="tr-TR" sz="2800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z="2400" dirty="0" smtClean="0">
                <a:solidFill>
                  <a:schemeClr val="bg2"/>
                </a:solidFill>
              </a:rPr>
              <a:t>2018-2019</a:t>
            </a:r>
          </a:p>
          <a:p>
            <a:r>
              <a:rPr lang="tr-TR" sz="2400" dirty="0" err="1" smtClean="0">
                <a:solidFill>
                  <a:schemeClr val="tx2"/>
                </a:solidFill>
              </a:rPr>
              <a:t>Ondokuz</a:t>
            </a:r>
            <a:r>
              <a:rPr lang="tr-TR" sz="2400" dirty="0" smtClean="0">
                <a:solidFill>
                  <a:schemeClr val="tx2"/>
                </a:solidFill>
              </a:rPr>
              <a:t> Mayıs Üniversitesi</a:t>
            </a:r>
          </a:p>
          <a:p>
            <a:r>
              <a:rPr lang="tr-TR" sz="2400" dirty="0" smtClean="0">
                <a:solidFill>
                  <a:schemeClr val="tx2"/>
                </a:solidFill>
              </a:rPr>
              <a:t>Mühendislik Fakültesi</a:t>
            </a:r>
          </a:p>
          <a:p>
            <a:r>
              <a:rPr lang="tr-TR" sz="2400" dirty="0" smtClean="0">
                <a:solidFill>
                  <a:schemeClr val="tx2"/>
                </a:solidFill>
              </a:rPr>
              <a:t>Makine Mühendisliği Bölümü</a:t>
            </a:r>
          </a:p>
          <a:p>
            <a:r>
              <a:rPr lang="tr-TR" sz="2400" dirty="0" smtClean="0">
                <a:solidFill>
                  <a:schemeClr val="accent6"/>
                </a:solidFill>
              </a:rPr>
              <a:t>Dr. </a:t>
            </a:r>
            <a:r>
              <a:rPr lang="tr-TR" sz="2400" dirty="0" err="1" smtClean="0">
                <a:solidFill>
                  <a:schemeClr val="accent6"/>
                </a:solidFill>
              </a:rPr>
              <a:t>Öğr</a:t>
            </a:r>
            <a:r>
              <a:rPr lang="tr-TR" sz="2400" dirty="0" smtClean="0">
                <a:solidFill>
                  <a:schemeClr val="accent6"/>
                </a:solidFill>
              </a:rPr>
              <a:t>. Üyesi Nurdan Bilgin</a:t>
            </a:r>
            <a:endParaRPr lang="tr-TR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7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666699"/>
                </a:solidFill>
              </a:rPr>
              <a:t>İş-Enerji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sz="3200" dirty="0">
                <a:solidFill>
                  <a:srgbClr val="666699"/>
                </a:solidFill>
              </a:rPr>
              <a:t>Yöntemi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13972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tr-TR" sz="2000" dirty="0">
                <a:solidFill>
                  <a:srgbClr val="FF0000"/>
                </a:solidFill>
              </a:rPr>
              <a:t>Sabit bir dış kuvvetin yarattığı iş</a:t>
            </a:r>
          </a:p>
          <a:p>
            <a:pPr>
              <a:buFont typeface="+mj-lt"/>
              <a:buAutoNum type="arabicPeriod"/>
            </a:pPr>
            <a:r>
              <a:rPr lang="tr-TR" sz="2000" dirty="0"/>
              <a:t>Yay kuvvetinin yarattığı iş</a:t>
            </a:r>
          </a:p>
          <a:p>
            <a:pPr>
              <a:buFont typeface="+mj-lt"/>
              <a:buAutoNum type="arabicPeriod"/>
            </a:pPr>
            <a:r>
              <a:rPr lang="tr-TR" sz="2000" dirty="0"/>
              <a:t>Ağırlığın yarattığı iş</a:t>
            </a:r>
          </a:p>
          <a:p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2353940"/>
          </a:xfrm>
        </p:spPr>
        <p:txBody>
          <a:bodyPr/>
          <a:lstStyle/>
          <a:p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</a:rPr>
              <a:t>!!! Sabit dış kuvvetin sadece yol ile aynı yöndeki bileşeni iş yapar.</a:t>
            </a:r>
            <a:endParaRPr lang="tr-T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1" y="1844824"/>
            <a:ext cx="4959397" cy="1944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1403648" y="4424501"/>
                <a:ext cx="6898748" cy="176426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𝑑𝑟</m:t>
                              </m:r>
                            </m:e>
                          </m:acc>
                        </m:e>
                      </m:nary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tr-TR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𝑃𝑐𝑜𝑠</m:t>
                              </m:r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𝑃𝑠𝑖𝑛</m:t>
                              </m:r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tr-TR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𝑥𝑖</m:t>
                          </m:r>
                        </m:e>
                      </m:nary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𝑃𝑐𝑜𝑠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𝑃𝑐𝑜𝑠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𝑷𝑳</m:t>
                      </m:r>
                      <m:r>
                        <a:rPr lang="tr-TR" sz="24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tr-TR" sz="24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tr-TR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424501"/>
                <a:ext cx="6898748" cy="17642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Dikdörtgen 8"/>
              <p:cNvSpPr/>
              <p:nvPr/>
            </p:nvSpPr>
            <p:spPr>
              <a:xfrm>
                <a:off x="5364088" y="3776547"/>
                <a:ext cx="2286588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𝑃𝐿𝑐𝑜𝑠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9" name="Dikdörtge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776547"/>
                <a:ext cx="228658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399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666699"/>
                </a:solidFill>
              </a:rPr>
              <a:t>İş-Enerji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sz="3200" dirty="0">
                <a:solidFill>
                  <a:srgbClr val="666699"/>
                </a:solidFill>
              </a:rPr>
              <a:t>Yöntemi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13972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tr-TR" sz="2000" dirty="0"/>
              <a:t>Sabit bir dış kuvvetin yarattığı iş</a:t>
            </a:r>
          </a:p>
          <a:p>
            <a:pPr>
              <a:buFont typeface="+mj-lt"/>
              <a:buAutoNum type="arabicPeriod"/>
            </a:pPr>
            <a:r>
              <a:rPr lang="tr-TR" sz="2000" dirty="0">
                <a:solidFill>
                  <a:srgbClr val="FF0000"/>
                </a:solidFill>
              </a:rPr>
              <a:t>Yay kuvvetinin yarattığı iş</a:t>
            </a:r>
          </a:p>
          <a:p>
            <a:pPr>
              <a:buFont typeface="+mj-lt"/>
              <a:buAutoNum type="arabicPeriod"/>
            </a:pPr>
            <a:r>
              <a:rPr lang="tr-TR" sz="2000" dirty="0"/>
              <a:t>Ağırlığın yarattığı iş</a:t>
            </a:r>
          </a:p>
          <a:p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4762872" cy="3434060"/>
          </a:xfrm>
        </p:spPr>
        <p:txBody>
          <a:bodyPr/>
          <a:lstStyle/>
          <a:p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</a:rPr>
              <a:t>!!! Yay kuvvetinin oluşması için yayın gerilmesi veya sıkışması gerekir.</a:t>
            </a:r>
          </a:p>
          <a:p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!!! Kütle bağlı yay, gerilme şeklinde hareket ettiriliyorsa ilk durumu ile son durumu arasındaki fark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dr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sağ tarafa doğru, kuvvet ise sol tarafa doğrudur.</a:t>
            </a:r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8002" y="1628800"/>
            <a:ext cx="4218798" cy="5121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ikdörtgen 9"/>
              <p:cNvSpPr/>
              <p:nvPr/>
            </p:nvSpPr>
            <p:spPr>
              <a:xfrm>
                <a:off x="451907" y="4725144"/>
                <a:ext cx="4768165" cy="936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𝑘𝑥𝑖𝑑𝑥𝑖</m:t>
                          </m:r>
                        </m:e>
                      </m:nary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𝑘𝑥𝑑𝑥</m:t>
                          </m:r>
                        </m:e>
                      </m:nary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0" name="Dikdörtge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07" y="4725144"/>
                <a:ext cx="4768165" cy="9361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kdörtgen 10"/>
              <p:cNvSpPr/>
              <p:nvPr/>
            </p:nvSpPr>
            <p:spPr>
              <a:xfrm>
                <a:off x="1011551" y="5627771"/>
                <a:ext cx="3803477" cy="78380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tr-TR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551" y="5627771"/>
                <a:ext cx="3803477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660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666699"/>
                </a:solidFill>
              </a:rPr>
              <a:t>İş-Enerji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sz="3200" dirty="0">
                <a:solidFill>
                  <a:srgbClr val="666699"/>
                </a:solidFill>
              </a:rPr>
              <a:t>Yöntemi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13972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tr-TR" sz="2000" dirty="0"/>
              <a:t>Sabit bir dış kuvvetin yarattığı iş</a:t>
            </a:r>
          </a:p>
          <a:p>
            <a:pPr>
              <a:buFont typeface="+mj-lt"/>
              <a:buAutoNum type="arabicPeriod"/>
            </a:pPr>
            <a:r>
              <a:rPr lang="tr-TR" sz="2000" dirty="0"/>
              <a:t>Yay kuvvetinin yarattığı iş</a:t>
            </a:r>
          </a:p>
          <a:p>
            <a:pPr>
              <a:buFont typeface="+mj-lt"/>
              <a:buAutoNum type="arabicPeriod"/>
            </a:pPr>
            <a:r>
              <a:rPr lang="tr-TR" sz="2000" dirty="0">
                <a:solidFill>
                  <a:srgbClr val="FF0000"/>
                </a:solidFill>
              </a:rPr>
              <a:t>Ağırlığın yarattığı iş</a:t>
            </a:r>
          </a:p>
          <a:p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4762872" cy="3434060"/>
          </a:xfrm>
        </p:spPr>
        <p:txBody>
          <a:bodyPr/>
          <a:lstStyle/>
          <a:p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</a:rPr>
              <a:t>!!! Eğer çalışılan yükseklikler yeterince küçükse yer çekimi ivmesi g sabit kabul edilebilir.</a:t>
            </a:r>
          </a:p>
          <a:p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!!! Yer çekimi ivmesi sadece dikey eksendeki yer değiştirmeye bağlı olarak iş yapar.</a:t>
            </a:r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1900152"/>
            <a:ext cx="4316342" cy="29690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Dikdörtgen 8"/>
              <p:cNvSpPr/>
              <p:nvPr/>
            </p:nvSpPr>
            <p:spPr>
              <a:xfrm>
                <a:off x="683568" y="3861048"/>
                <a:ext cx="4615430" cy="725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𝑚𝑔𝑗</m:t>
                          </m:r>
                          <m:d>
                            <m:d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𝑑𝑥𝑖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𝑑𝑦𝑗</m:t>
                              </m:r>
                            </m:e>
                          </m:d>
                        </m:e>
                      </m:nary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𝑚𝑔𝑑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9" name="Dikdörtge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61048"/>
                <a:ext cx="4615430" cy="7251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/>
              <p:cNvSpPr/>
              <p:nvPr/>
            </p:nvSpPr>
            <p:spPr>
              <a:xfrm>
                <a:off x="1536750" y="4891485"/>
                <a:ext cx="3822072" cy="49173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750" y="4891485"/>
                <a:ext cx="3822072" cy="491738"/>
              </a:xfrm>
              <a:prstGeom prst="rect">
                <a:avLst/>
              </a:prstGeom>
              <a:blipFill rotWithShape="0">
                <a:blip r:embed="rId4"/>
                <a:stretch>
                  <a:fillRect b="-3488"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301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666699"/>
                </a:solidFill>
              </a:rPr>
              <a:t>İş-Enerji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666699"/>
                </a:solidFill>
              </a:rPr>
              <a:t>Yöntemi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tr-TR" dirty="0" smtClean="0"/>
              <a:t>Genelleştirilmiş İş Enerji Yöntemi</a:t>
            </a:r>
          </a:p>
          <a:p>
            <a:pPr lvl="1"/>
            <a:r>
              <a:rPr lang="tr-TR" dirty="0" smtClean="0"/>
              <a:t>Herhangi bir problemde cisme etkiyen farklı kuvvetler ve bunların yaptığı farklı işler olabilir. Bu nedenle problemi şu şekilde genelleştirmek yararlıdır.</a:t>
            </a:r>
          </a:p>
          <a:p>
            <a:pPr marL="457200" lvl="1" indent="0">
              <a:buNone/>
            </a:pPr>
            <a:endParaRPr lang="tr-TR" dirty="0" smtClean="0"/>
          </a:p>
          <a:p>
            <a:pPr marL="457200" lvl="1" indent="0">
              <a:buNone/>
            </a:pP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1907704" y="3499605"/>
                <a:ext cx="5095434" cy="51815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499605"/>
                <a:ext cx="5095434" cy="5181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6"/>
              <p:cNvSpPr/>
              <p:nvPr/>
            </p:nvSpPr>
            <p:spPr>
              <a:xfrm>
                <a:off x="3219835" y="4293096"/>
                <a:ext cx="3548151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8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835" y="4293096"/>
                <a:ext cx="3548151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138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666699"/>
                </a:solidFill>
              </a:rPr>
              <a:t>İş-Enerji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666699"/>
                </a:solidFill>
              </a:rPr>
              <a:t>Yöntemi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bg2"/>
                </a:solidFill>
                <a:latin typeface="Comic Sans MS" pitchFamily="66" charset="0"/>
              </a:rPr>
              <a:t>İş-Enerji Yönteminin </a:t>
            </a:r>
            <a:r>
              <a:rPr lang="tr-TR" sz="3200" dirty="0" smtClean="0">
                <a:solidFill>
                  <a:schemeClr val="bg2"/>
                </a:solidFill>
                <a:latin typeface="Comic Sans MS" pitchFamily="66" charset="0"/>
              </a:rPr>
              <a:t>Avantajları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>
                <a:latin typeface="Comic Sans MS" panose="030F0702030302020204" pitchFamily="66" charset="0"/>
              </a:rPr>
              <a:t>İvmeyi hesaplamaya gerek duyulmadan, hız değişimleri kullanılarak hesaplanır.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>
                <a:latin typeface="Comic Sans MS" panose="030F0702030302020204" pitchFamily="66" charset="0"/>
              </a:rPr>
              <a:t>Sadece aktif kuvvetleri içerir.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>
                <a:latin typeface="Comic Sans MS" panose="030F0702030302020204" pitchFamily="66" charset="0"/>
              </a:rPr>
              <a:t>Bir an için değil bir aralık için kullanılır.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>
                <a:latin typeface="Comic Sans MS" panose="030F0702030302020204" pitchFamily="66" charset="0"/>
              </a:rPr>
              <a:t>Bir parçacığa da uygulanır bir parçacık sistemine de (iç kuvvetler iş yapmadığı için)</a:t>
            </a:r>
          </a:p>
          <a:p>
            <a:pPr lvl="1"/>
            <a:endParaRPr lang="tr-TR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 lvl="1"/>
            <a:endParaRPr lang="tr-TR" dirty="0">
              <a:solidFill>
                <a:schemeClr val="bg2"/>
              </a:solidFill>
              <a:latin typeface="Comic Sans MS" pitchFamily="66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2340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Problemler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8158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57517" y="188640"/>
            <a:ext cx="8479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 smtClean="0"/>
              <a:t>Örnek 1: </a:t>
            </a:r>
            <a:r>
              <a:rPr lang="tr-TR" sz="2400" dirty="0" smtClean="0"/>
              <a:t>A noktasından 4 m/s başlangıç hızıyla harekete başlayan 50 kg’lık kutu sürtünme katsayısı 0.3 olan düzlemde kayarak B noktasına ulaştığında hızı ne olur.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22" y="1628800"/>
            <a:ext cx="5634148" cy="2880000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539552" y="4941168"/>
            <a:ext cx="845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00B050"/>
                </a:solidFill>
              </a:rPr>
              <a:t>Unutma !!! Sadece yol boyunca etkiyen kuvvetler iş yapar</a:t>
            </a:r>
            <a:endParaRPr lang="tr-TR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67544" y="903669"/>
            <a:ext cx="8479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 smtClean="0"/>
              <a:t>Örnek 1 Çözüm</a:t>
            </a:r>
            <a:endParaRPr lang="tr-TR" sz="2400" dirty="0"/>
          </a:p>
        </p:txBody>
      </p:sp>
      <p:grpSp>
        <p:nvGrpSpPr>
          <p:cNvPr id="25" name="Grup 24"/>
          <p:cNvGrpSpPr/>
          <p:nvPr/>
        </p:nvGrpSpPr>
        <p:grpSpPr>
          <a:xfrm>
            <a:off x="323528" y="1474579"/>
            <a:ext cx="6742424" cy="3168352"/>
            <a:chOff x="1167134" y="2636912"/>
            <a:chExt cx="6742424" cy="3168352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7134" y="2636912"/>
              <a:ext cx="6198252" cy="3168352"/>
            </a:xfrm>
            <a:prstGeom prst="rect">
              <a:avLst/>
            </a:prstGeom>
          </p:spPr>
        </p:pic>
        <p:cxnSp>
          <p:nvCxnSpPr>
            <p:cNvPr id="8" name="Düz Bağlayıcı 7"/>
            <p:cNvCxnSpPr/>
            <p:nvPr/>
          </p:nvCxnSpPr>
          <p:spPr>
            <a:xfrm>
              <a:off x="3563888" y="5229200"/>
              <a:ext cx="2592288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/>
          </p:nvCxnSpPr>
          <p:spPr>
            <a:xfrm>
              <a:off x="6156176" y="4077072"/>
              <a:ext cx="0" cy="1152128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Metin kutusu 11"/>
            <p:cNvSpPr txBox="1"/>
            <p:nvPr/>
          </p:nvSpPr>
          <p:spPr>
            <a:xfrm>
              <a:off x="6092437" y="432445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latin typeface="Comic Sans MS" panose="030F0702030302020204" pitchFamily="66" charset="0"/>
                </a:rPr>
                <a:t>h=10sin15</a:t>
              </a:r>
              <a:endParaRPr lang="tr-TR" dirty="0">
                <a:latin typeface="Comic Sans MS" panose="030F0702030302020204" pitchFamily="66" charset="0"/>
              </a:endParaRPr>
            </a:p>
          </p:txBody>
        </p:sp>
        <p:cxnSp>
          <p:nvCxnSpPr>
            <p:cNvPr id="14" name="Düz Ok Bağlayıcısı 13"/>
            <p:cNvCxnSpPr/>
            <p:nvPr/>
          </p:nvCxnSpPr>
          <p:spPr>
            <a:xfrm>
              <a:off x="4572000" y="3501008"/>
              <a:ext cx="0" cy="72008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Metin kutusu 14"/>
            <p:cNvSpPr txBox="1"/>
            <p:nvPr/>
          </p:nvSpPr>
          <p:spPr>
            <a:xfrm>
              <a:off x="4508261" y="3275692"/>
              <a:ext cx="316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7030A0"/>
                  </a:solidFill>
                  <a:latin typeface="Comic Sans MS" panose="030F0702030302020204" pitchFamily="66" charset="0"/>
                </a:rPr>
                <a:t>W=mg=50*9.81=490.5 N</a:t>
              </a:r>
              <a:endParaRPr lang="tr-TR" b="1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7" name="Düz Ok Bağlayıcısı 16"/>
            <p:cNvCxnSpPr/>
            <p:nvPr/>
          </p:nvCxnSpPr>
          <p:spPr>
            <a:xfrm flipH="1" flipV="1">
              <a:off x="4644009" y="4437113"/>
              <a:ext cx="76142" cy="3901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Metin kutusu 18"/>
            <p:cNvSpPr txBox="1"/>
            <p:nvPr/>
          </p:nvSpPr>
          <p:spPr>
            <a:xfrm>
              <a:off x="4741206" y="4606700"/>
              <a:ext cx="316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0070C0"/>
                  </a:solidFill>
                  <a:latin typeface="Comic Sans MS" panose="030F0702030302020204" pitchFamily="66" charset="0"/>
                </a:rPr>
                <a:t>N=Wcos15=474 N</a:t>
              </a:r>
              <a:endParaRPr lang="tr-TR" b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21" name="Düz Ok Bağlayıcısı 20"/>
            <p:cNvCxnSpPr/>
            <p:nvPr/>
          </p:nvCxnSpPr>
          <p:spPr>
            <a:xfrm flipV="1">
              <a:off x="3985576" y="4517695"/>
              <a:ext cx="573996" cy="14463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Metin kutusu 22"/>
            <p:cNvSpPr txBox="1"/>
            <p:nvPr/>
          </p:nvSpPr>
          <p:spPr>
            <a:xfrm rot="20875544">
              <a:off x="3794074" y="4531083"/>
              <a:ext cx="944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f</a:t>
              </a:r>
              <a:r>
                <a:rPr lang="tr-TR" baseline="-25000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s</a:t>
              </a:r>
              <a:r>
                <a:rPr lang="tr-TR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=</a:t>
              </a:r>
              <a:r>
                <a:rPr lang="el-GR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μ</a:t>
              </a:r>
              <a:r>
                <a:rPr lang="tr-TR" baseline="-25000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k</a:t>
              </a:r>
              <a:r>
                <a:rPr lang="tr-TR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N</a:t>
              </a:r>
              <a:endParaRPr lang="tr-TR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Metin kutusu 25"/>
              <p:cNvSpPr txBox="1"/>
              <p:nvPr/>
            </p:nvSpPr>
            <p:spPr>
              <a:xfrm>
                <a:off x="6521780" y="1599949"/>
                <a:ext cx="21520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İş yapan kuvvetler;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𝑊𝑠𝑖𝑛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15−</m:t>
                      </m:r>
                      <m:sSub>
                        <m:sSub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6" name="Metin kutusu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780" y="1599949"/>
                <a:ext cx="215205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4533" t="-3553" b="-71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Dikdörtgen 26"/>
              <p:cNvSpPr/>
              <p:nvPr/>
            </p:nvSpPr>
            <p:spPr>
              <a:xfrm>
                <a:off x="323528" y="4711433"/>
                <a:ext cx="92532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𝑊𝑠𝑖𝑛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15−</m:t>
                          </m:r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490,5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15−0,3∗474</m:t>
                          </m:r>
                        </m:e>
                      </m:d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∗10=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−151.9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>
          <p:sp>
            <p:nvSpPr>
              <p:cNvPr id="27" name="Dikdörtgen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711433"/>
                <a:ext cx="9253239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ikdörtgen 28"/>
              <p:cNvSpPr/>
              <p:nvPr/>
            </p:nvSpPr>
            <p:spPr>
              <a:xfrm>
                <a:off x="6606217" y="3590419"/>
                <a:ext cx="223490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9" name="Dikdörtgen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17" y="3590419"/>
                <a:ext cx="2234907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Dikdörtgen 29"/>
              <p:cNvSpPr/>
              <p:nvPr/>
            </p:nvSpPr>
            <p:spPr>
              <a:xfrm>
                <a:off x="323528" y="5192570"/>
                <a:ext cx="5578835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=400</m:t>
                    </m:r>
                  </m:oMath>
                </a14:m>
                <a:r>
                  <a:rPr lang="tr-TR" sz="2400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</m:t>
                    </m:r>
                    <m:sSubSup>
                      <m:sSubSupPr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30" name="Dikdörtgen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92570"/>
                <a:ext cx="5578835" cy="613886"/>
              </a:xfrm>
              <a:prstGeom prst="rect">
                <a:avLst/>
              </a:prstGeom>
              <a:blipFill rotWithShape="0">
                <a:blip r:embed="rId6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Dikdörtgen 31"/>
              <p:cNvSpPr/>
              <p:nvPr/>
            </p:nvSpPr>
            <p:spPr>
              <a:xfrm>
                <a:off x="326563" y="5792365"/>
                <a:ext cx="8039573" cy="83599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1−2</m:t>
                        </m:r>
                      </m:sub>
                    </m:sSub>
                    <m:r>
                      <a:rPr lang="tr-T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−151.9</m:t>
                    </m:r>
                    <m:r>
                      <a:rPr lang="tr-TR" sz="24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</m:t>
                    </m:r>
                    <m:r>
                      <a:rPr lang="tr-TR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</m:t>
                    </m:r>
                    <m:sSubSup>
                      <m:sSubSupPr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=3.15 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2" name="Dikdörtgen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63" y="5792365"/>
                <a:ext cx="8039573" cy="835998"/>
              </a:xfrm>
              <a:prstGeom prst="rect">
                <a:avLst/>
              </a:prstGeom>
              <a:blipFill rotWithShape="0">
                <a:blip r:embed="rId7"/>
                <a:stretch>
                  <a:fillRect l="-22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Dikdörtgen 21"/>
              <p:cNvSpPr/>
              <p:nvPr/>
            </p:nvSpPr>
            <p:spPr>
              <a:xfrm>
                <a:off x="6606393" y="2996952"/>
                <a:ext cx="2286588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𝑃𝐿𝑐𝑜𝑠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2" name="Dikdörtgen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393" y="2996952"/>
                <a:ext cx="2286588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1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Örnek 2: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8229600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/>
                  <a:t>m </a:t>
                </a:r>
                <a:r>
                  <a:rPr lang="tr-TR" sz="2400" dirty="0"/>
                  <a:t>kütleli bir parçacık A noktasından durgunluktan harekete geçiyor. Parkur A’da D’ye kadar sürtünmesiz, D’de sonra ise sürtünmelidir (kinetik sürtünme katsayısı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tr-TR" sz="2400" dirty="0"/>
                  <a:t>) . </a:t>
                </a:r>
                <a:endParaRPr lang="tr-TR" sz="2400" dirty="0" smtClean="0"/>
              </a:p>
              <a:p>
                <a:pPr marL="457200" indent="-457200">
                  <a:buAutoNum type="alphaLcParenBoth"/>
                </a:pPr>
                <a:r>
                  <a:rPr lang="tr-TR" sz="2000" dirty="0" smtClean="0"/>
                  <a:t>B </a:t>
                </a:r>
                <a:r>
                  <a:rPr lang="tr-TR" sz="2000" dirty="0"/>
                  <a:t>noktasını geçer geçmez parçacığa etkiyen normal kuvveti, </a:t>
                </a:r>
                <a:endParaRPr lang="tr-TR" sz="2000" dirty="0" smtClean="0"/>
              </a:p>
              <a:p>
                <a:pPr marL="457200" indent="-457200">
                  <a:buAutoNum type="alphaLcParenBoth"/>
                </a:pPr>
                <a:r>
                  <a:rPr lang="tr-TR" sz="2000" dirty="0" smtClean="0"/>
                  <a:t>C </a:t>
                </a:r>
                <a:r>
                  <a:rPr lang="tr-TR" sz="2000" dirty="0"/>
                  <a:t>noktasına geldiğinde etkiyen normal kuvveti </a:t>
                </a:r>
                <a:endParaRPr lang="tr-TR" sz="2000" dirty="0" smtClean="0"/>
              </a:p>
              <a:p>
                <a:pPr marL="457200" indent="-457200">
                  <a:buAutoNum type="alphaLcParenBoth"/>
                </a:pPr>
                <a:r>
                  <a:rPr lang="tr-TR" sz="2000" dirty="0" smtClean="0"/>
                  <a:t>D </a:t>
                </a:r>
                <a:r>
                  <a:rPr lang="tr-TR" sz="2000" dirty="0"/>
                  <a:t>noktasını geçtikten sonra durana kadar alacağı yolu hesaplayınız.</a:t>
                </a: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8229600" cy="4530725"/>
              </a:xfrm>
              <a:blipFill rotWithShape="0">
                <a:blip r:embed="rId2"/>
                <a:stretch>
                  <a:fillRect l="-1111" t="-942" r="-7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İçerik Yer Tutucusu 8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3645024"/>
            <a:ext cx="3950550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 11"/>
          <p:cNvGrpSpPr/>
          <p:nvPr/>
        </p:nvGrpSpPr>
        <p:grpSpPr>
          <a:xfrm>
            <a:off x="611560" y="2255067"/>
            <a:ext cx="1614205" cy="1989034"/>
            <a:chOff x="755576" y="3645024"/>
            <a:chExt cx="1614205" cy="1989034"/>
          </a:xfrm>
        </p:grpSpPr>
        <p:grpSp>
          <p:nvGrpSpPr>
            <p:cNvPr id="10" name="Grup 9"/>
            <p:cNvGrpSpPr/>
            <p:nvPr/>
          </p:nvGrpSpPr>
          <p:grpSpPr>
            <a:xfrm>
              <a:off x="827584" y="3645024"/>
              <a:ext cx="1542197" cy="1989034"/>
              <a:chOff x="827584" y="3645024"/>
              <a:chExt cx="1542197" cy="1989034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149" t="35418" r="55836" b="440"/>
              <a:stretch/>
            </p:blipFill>
            <p:spPr>
              <a:xfrm>
                <a:off x="827584" y="3645024"/>
                <a:ext cx="1542197" cy="1989034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331640" y="4221088"/>
                <a:ext cx="288032" cy="3600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827584" y="4365104"/>
                <a:ext cx="50405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55576" y="4437112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4437112"/>
                  <a:ext cx="50405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36522" y="1960201"/>
                <a:ext cx="2576603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tr-TR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522" y="1960201"/>
                <a:ext cx="2576603" cy="7862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Dikdörtgen 28"/>
              <p:cNvSpPr/>
              <p:nvPr/>
            </p:nvSpPr>
            <p:spPr>
              <a:xfrm>
                <a:off x="2627784" y="3728784"/>
                <a:ext cx="4938660" cy="88793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mg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Sup>
                        <m:sSubSup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gR</m:t>
                      </m:r>
                    </m:oMath>
                  </m:oMathPara>
                </a14:m>
                <a:endParaRPr lang="en-US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2" name="Dikdörtgen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728784"/>
                <a:ext cx="4938660" cy="8879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2929767"/>
                <a:ext cx="4816640" cy="887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mg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ve</m:t>
                      </m:r>
                      <m: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929767"/>
                <a:ext cx="4816640" cy="8879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4437112"/>
                <a:ext cx="300935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tr-T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gR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mg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437112"/>
                <a:ext cx="3009350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666699"/>
                </a:solidFill>
              </a:rPr>
              <a:t>Örnek </a:t>
            </a:r>
            <a:r>
              <a:rPr lang="tr-TR" sz="3200" dirty="0" smtClean="0">
                <a:solidFill>
                  <a:srgbClr val="666699"/>
                </a:solidFill>
              </a:rPr>
              <a:t>2:</a:t>
            </a:r>
            <a:endParaRPr lang="tr-TR" dirty="0"/>
          </a:p>
        </p:txBody>
      </p:sp>
      <p:sp>
        <p:nvSpPr>
          <p:cNvPr id="13" name="Dikdörtgen 12"/>
          <p:cNvSpPr/>
          <p:nvPr/>
        </p:nvSpPr>
        <p:spPr>
          <a:xfrm>
            <a:off x="518621" y="1494917"/>
            <a:ext cx="81067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hangingPunct="1">
              <a:spcBef>
                <a:spcPct val="20000"/>
              </a:spcBef>
              <a:buClr>
                <a:srgbClr val="FFCC00"/>
              </a:buClr>
              <a:buSzPct val="75000"/>
              <a:buFont typeface="Wingdings" pitchFamily="2" charset="2"/>
              <a:buAutoNum type="alphaLcParenBoth"/>
            </a:pPr>
            <a:r>
              <a:rPr lang="tr-TR" sz="2000" kern="0" dirty="0">
                <a:solidFill>
                  <a:srgbClr val="000000"/>
                </a:solidFill>
                <a:latin typeface="Arial"/>
              </a:rPr>
              <a:t>B noktasını geçer geçmez parçacığa etkiyen normal kuvveti, </a:t>
            </a:r>
          </a:p>
        </p:txBody>
      </p:sp>
    </p:spTree>
    <p:extLst>
      <p:ext uri="{BB962C8B-B14F-4D97-AF65-F5344CB8AC3E}">
        <p14:creationId xmlns:p14="http://schemas.microsoft.com/office/powerpoint/2010/main" val="31004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Bölüm 3</a:t>
            </a:r>
            <a:br>
              <a:rPr lang="tr-TR" dirty="0" smtClean="0"/>
            </a:br>
            <a:r>
              <a:rPr lang="tr-TR" dirty="0" smtClean="0"/>
              <a:t>Parçacık Kinetiği 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827584" y="3270250"/>
            <a:ext cx="7560840" cy="2679030"/>
          </a:xfrm>
        </p:spPr>
        <p:txBody>
          <a:bodyPr/>
          <a:lstStyle/>
          <a:p>
            <a:r>
              <a:rPr lang="tr-TR" sz="2800" dirty="0" smtClean="0"/>
              <a:t>Bu bölümü dört alt başlık altında çalışacağız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/>
                </a:solidFill>
              </a:rPr>
              <a:t>Newton’un 2. yasasının direkt uygulaması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FF0000"/>
                </a:solidFill>
              </a:rPr>
              <a:t>İş - Enerji İlişkileri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400" dirty="0" err="1" smtClean="0">
                <a:solidFill>
                  <a:schemeClr val="accent1"/>
                </a:solidFill>
              </a:rPr>
              <a:t>İmpuls</a:t>
            </a:r>
            <a:r>
              <a:rPr lang="tr-TR" sz="2400" dirty="0" smtClean="0">
                <a:solidFill>
                  <a:schemeClr val="accent1"/>
                </a:solidFill>
              </a:rPr>
              <a:t> ve Momentum İlişkileri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/>
                </a:solidFill>
              </a:rPr>
              <a:t>Özel Uygulamalar</a:t>
            </a:r>
          </a:p>
        </p:txBody>
      </p:sp>
    </p:spTree>
    <p:extLst>
      <p:ext uri="{BB962C8B-B14F-4D97-AF65-F5344CB8AC3E}">
        <p14:creationId xmlns:p14="http://schemas.microsoft.com/office/powerpoint/2010/main" val="118032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73" t="64390" r="49603"/>
          <a:stretch/>
        </p:blipFill>
        <p:spPr>
          <a:xfrm>
            <a:off x="1110025" y="2859865"/>
            <a:ext cx="941695" cy="110426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 rot="16200000">
            <a:off x="1362053" y="3183901"/>
            <a:ext cx="288032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rot="16200000">
            <a:off x="1146029" y="3759965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66009" y="3579945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09" y="3579945"/>
                <a:ext cx="50405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1470065" y="2787857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470065" y="2355809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065" y="2355809"/>
                <a:ext cx="115212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123728" y="2715877"/>
                <a:ext cx="3191323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tr-TR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715877"/>
                <a:ext cx="3191323" cy="7862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Unvan 5"/>
          <p:cNvSpPr txBox="1">
            <a:spLocks/>
          </p:cNvSpPr>
          <p:nvPr/>
        </p:nvSpPr>
        <p:spPr>
          <a:xfrm>
            <a:off x="467544" y="191568"/>
            <a:ext cx="8229600" cy="1246187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tr-TR" sz="2800" dirty="0" smtClean="0">
                <a:solidFill>
                  <a:srgbClr val="666699"/>
                </a:solidFill>
              </a:rPr>
              <a:t>Örnek 2:</a:t>
            </a:r>
            <a:endParaRPr lang="tr-TR" sz="2800" dirty="0">
              <a:solidFill>
                <a:srgbClr val="6666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ikdörtgen 28"/>
              <p:cNvSpPr/>
              <p:nvPr/>
            </p:nvSpPr>
            <p:spPr>
              <a:xfrm>
                <a:off x="2372709" y="4516049"/>
                <a:ext cx="4999830" cy="88793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mg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Sup>
                        <m:sSubSup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gR</m:t>
                      </m:r>
                    </m:oMath>
                  </m:oMathPara>
                </a14:m>
                <a:endParaRPr lang="en-US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5" name="Dikdörtgen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709" y="4516049"/>
                <a:ext cx="4999830" cy="8879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18"/>
              <p:cNvSpPr/>
              <p:nvPr/>
            </p:nvSpPr>
            <p:spPr>
              <a:xfrm>
                <a:off x="2372709" y="3717032"/>
                <a:ext cx="4816640" cy="887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mg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ve</m:t>
                      </m:r>
                      <m: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6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709" y="3717032"/>
                <a:ext cx="4816640" cy="8879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19"/>
              <p:cNvSpPr/>
              <p:nvPr/>
            </p:nvSpPr>
            <p:spPr>
              <a:xfrm>
                <a:off x="2372709" y="5224377"/>
                <a:ext cx="430758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tr-T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gR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mg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709" y="5224377"/>
                <a:ext cx="4307589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kdörtgen 3"/>
          <p:cNvSpPr/>
          <p:nvPr/>
        </p:nvSpPr>
        <p:spPr>
          <a:xfrm>
            <a:off x="539552" y="1516750"/>
            <a:ext cx="6318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hangingPunct="1">
              <a:spcBef>
                <a:spcPct val="20000"/>
              </a:spcBef>
              <a:buClr>
                <a:srgbClr val="FFCC00"/>
              </a:buClr>
              <a:buSzPct val="75000"/>
              <a:buFont typeface="Wingdings" panose="05000000000000000000" pitchFamily="2" charset="2"/>
              <a:buAutoNum type="alphaLcParenBoth" startAt="2"/>
            </a:pPr>
            <a:r>
              <a:rPr lang="tr-TR" sz="2000" kern="0" dirty="0">
                <a:solidFill>
                  <a:srgbClr val="000000"/>
                </a:solidFill>
                <a:latin typeface="Arial"/>
              </a:rPr>
              <a:t>C noktasına geldiğinde etkiyen normal kuvveti </a:t>
            </a:r>
          </a:p>
        </p:txBody>
      </p:sp>
    </p:spTree>
    <p:extLst>
      <p:ext uri="{BB962C8B-B14F-4D97-AF65-F5344CB8AC3E}">
        <p14:creationId xmlns:p14="http://schemas.microsoft.com/office/powerpoint/2010/main" val="25970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4179" y="1971373"/>
                <a:ext cx="6095579" cy="9866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tr-TR" sz="240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𝑚𝑔𝑐𝑜𝑠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30−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𝑚𝑔𝑠𝑖𝑛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30=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79" y="1971373"/>
                <a:ext cx="6095579" cy="9866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4788024" y="2440258"/>
            <a:ext cx="4032448" cy="3100969"/>
            <a:chOff x="5004048" y="980728"/>
            <a:chExt cx="4032448" cy="31009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04048" y="980728"/>
              <a:ext cx="3952727" cy="3100969"/>
            </a:xfrm>
            <a:prstGeom prst="rect">
              <a:avLst/>
            </a:prstGeom>
          </p:spPr>
        </p:pic>
        <p:cxnSp>
          <p:nvCxnSpPr>
            <p:cNvPr id="45" name="Straight Arrow Connector 44"/>
            <p:cNvCxnSpPr/>
            <p:nvPr/>
          </p:nvCxnSpPr>
          <p:spPr>
            <a:xfrm rot="14400000" flipV="1">
              <a:off x="7758354" y="3143207"/>
              <a:ext cx="50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 rot="3600000">
              <a:off x="7752237" y="2599616"/>
              <a:ext cx="288032" cy="360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884368" y="2276872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884368" y="1844824"/>
                  <a:ext cx="11521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4368" y="1844824"/>
                  <a:ext cx="115212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172400" y="2996952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2400" y="2996952"/>
                  <a:ext cx="504056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>
            <a:xfrm flipH="1">
              <a:off x="7452320" y="3068960"/>
              <a:ext cx="360040" cy="2160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 rot="19861593">
                  <a:off x="6727065" y="3340090"/>
                  <a:ext cx="15121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tr-T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861593">
                  <a:off x="6727065" y="3340090"/>
                  <a:ext cx="1512168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/>
            <p:nvPr/>
          </p:nvCxnSpPr>
          <p:spPr>
            <a:xfrm>
              <a:off x="7884368" y="2276872"/>
              <a:ext cx="288032" cy="432048"/>
            </a:xfrm>
            <a:prstGeom prst="straightConnector1">
              <a:avLst/>
            </a:prstGeom>
            <a:ln>
              <a:prstDash val="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7596336" y="2276872"/>
              <a:ext cx="288032" cy="216024"/>
            </a:xfrm>
            <a:prstGeom prst="straightConnector1">
              <a:avLst/>
            </a:prstGeom>
            <a:ln>
              <a:prstDash val="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75656" y="2709047"/>
                <a:ext cx="2881879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709047"/>
                <a:ext cx="2881879" cy="72244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1520" y="3431489"/>
                <a:ext cx="6296180" cy="3105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𝑣𝑑𝑣</m:t>
                          </m:r>
                        </m:e>
                      </m:nary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𝑎𝑑𝑠</m:t>
                          </m:r>
                        </m:e>
                      </m:nary>
                    </m:oMath>
                  </m:oMathPara>
                </a14:m>
                <a:endParaRPr lang="tr-TR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tr-TR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tr-TR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tr-TR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gR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num>
                        <m:den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tr-TR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ad>
                                    <m:radPr>
                                      <m:degHide m:val="on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31489"/>
                <a:ext cx="6296180" cy="310559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kdörtgen 3"/>
          <p:cNvSpPr/>
          <p:nvPr/>
        </p:nvSpPr>
        <p:spPr>
          <a:xfrm>
            <a:off x="464179" y="1382434"/>
            <a:ext cx="8532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hangingPunct="1">
              <a:spcBef>
                <a:spcPct val="20000"/>
              </a:spcBef>
              <a:buClr>
                <a:srgbClr val="FFCC00"/>
              </a:buClr>
              <a:buSzPct val="75000"/>
              <a:buFont typeface="+mj-lt"/>
              <a:buAutoNum type="alphaLcParenR" startAt="3"/>
            </a:pPr>
            <a:r>
              <a:rPr lang="tr-TR" sz="2400" kern="0" dirty="0">
                <a:solidFill>
                  <a:srgbClr val="000000"/>
                </a:solidFill>
                <a:latin typeface="Arial"/>
              </a:rPr>
              <a:t>D noktasını geçtikten sonra durana kadar alacağı yolu hesaplayınız.</a:t>
            </a:r>
          </a:p>
        </p:txBody>
      </p:sp>
      <p:sp>
        <p:nvSpPr>
          <p:cNvPr id="24" name="Unvan 3"/>
          <p:cNvSpPr txBox="1">
            <a:spLocks/>
          </p:cNvSpPr>
          <p:nvPr/>
        </p:nvSpPr>
        <p:spPr>
          <a:xfrm>
            <a:off x="457200" y="277813"/>
            <a:ext cx="8229600" cy="1246187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tr-TR" sz="3200" kern="0" smtClean="0"/>
              <a:t>Örnek 2:</a:t>
            </a:r>
            <a:endParaRPr lang="tr-TR" sz="3200" kern="0" dirty="0"/>
          </a:p>
        </p:txBody>
      </p:sp>
    </p:spTree>
    <p:extLst>
      <p:ext uri="{BB962C8B-B14F-4D97-AF65-F5344CB8AC3E}">
        <p14:creationId xmlns:p14="http://schemas.microsoft.com/office/powerpoint/2010/main" val="34936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van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Örnek </a:t>
            </a:r>
            <a:r>
              <a:rPr lang="tr-TR" sz="2800" dirty="0" smtClean="0"/>
              <a:t>3:</a:t>
            </a:r>
            <a:endParaRPr lang="tr-TR" sz="2800" dirty="0"/>
          </a:p>
        </p:txBody>
      </p:sp>
      <p:sp>
        <p:nvSpPr>
          <p:cNvPr id="12" name="İçerik Yer Tutucusu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530725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A noktasından 3 m/s hızla hareket eden cisim B noktasında bir engele çarparak kesik çizgiyle gösterilen yörüngeyi izliyor. Cismin C noktasından geçerken ki hızı nedir.</a:t>
            </a:r>
          </a:p>
          <a:p>
            <a:endParaRPr lang="tr-TR" dirty="0"/>
          </a:p>
        </p:txBody>
      </p:sp>
      <p:pic>
        <p:nvPicPr>
          <p:cNvPr id="14" name="Picture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91720" y="1700808"/>
            <a:ext cx="3705536" cy="27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755576" y="1772816"/>
            <a:ext cx="6544869" cy="1867355"/>
            <a:chOff x="683568" y="2420888"/>
            <a:chExt cx="6544869" cy="18673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Dikdörtgen 5"/>
                <p:cNvSpPr/>
                <p:nvPr/>
              </p:nvSpPr>
              <p:spPr>
                <a:xfrm>
                  <a:off x="683568" y="2504421"/>
                  <a:ext cx="6544869" cy="17838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1−2</m:t>
                            </m:r>
                          </m:sub>
                        </m:sSub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=∆</m:t>
                        </m:r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+∆</m:t>
                            </m:r>
                            <m:sSub>
                              <m:sSub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  <m:r>
                          <a:rPr lang="tr-T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tr-TR" b="0" dirty="0" smtClean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+∆</m:t>
                        </m:r>
                        <m:sSub>
                          <m:sSubPr>
                            <m:ctrlP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tr-T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tr-TR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  <m:sup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</m:t>
                        </m:r>
                        <m:d>
                          <m:dPr>
                            <m:ctrlP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−0.8−</m:t>
                            </m:r>
                            <m:d>
                              <m:d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−1.2</m:t>
                                </m:r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</m:d>
                          </m:e>
                        </m:d>
                        <m:r>
                          <a:rPr lang="tr-T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=0;   </m:t>
                        </m:r>
                        <m:sSub>
                          <m:sSubPr>
                            <m:ctrlP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=3.59 </m:t>
                        </m:r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tr-TR" dirty="0"/>
                </a:p>
                <a:p>
                  <a:endParaRPr lang="tr-TR" dirty="0"/>
                </a:p>
                <a:p>
                  <a:endParaRPr lang="tr-TR" dirty="0"/>
                </a:p>
              </p:txBody>
            </p:sp>
          </mc:Choice>
          <mc:Fallback xmlns="">
            <p:sp>
              <p:nvSpPr>
                <p:cNvPr id="6" name="Dikdörtgen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2504421"/>
                  <a:ext cx="6544869" cy="178382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Düz Bağlayıcı 7"/>
            <p:cNvCxnSpPr/>
            <p:nvPr/>
          </p:nvCxnSpPr>
          <p:spPr>
            <a:xfrm flipV="1">
              <a:off x="4572000" y="2420888"/>
              <a:ext cx="360040" cy="5760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Unvan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Örnek </a:t>
            </a:r>
            <a:r>
              <a:rPr lang="tr-TR" sz="2800" dirty="0" smtClean="0"/>
              <a:t>3:</a:t>
            </a:r>
            <a:endParaRPr lang="tr-TR" sz="2800" dirty="0"/>
          </a:p>
        </p:txBody>
      </p:sp>
      <p:pic>
        <p:nvPicPr>
          <p:cNvPr id="14" name="Picture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3429000"/>
            <a:ext cx="3705536" cy="27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Örnek 4</a:t>
            </a:r>
            <a:endParaRPr lang="tr-TR" sz="2800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30725"/>
          </a:xfrm>
        </p:spPr>
        <p:txBody>
          <a:bodyPr/>
          <a:lstStyle/>
          <a:p>
            <a:r>
              <a:rPr lang="tr-TR" sz="2400" dirty="0"/>
              <a:t>F kuvveti ile çekilen 7 kg’lık kütle, yayı sıkıştırıyor. Yaydaki maksimum sıkışma 75 mm ise k yay sabiti kaçtır.</a:t>
            </a:r>
          </a:p>
          <a:p>
            <a:endParaRPr lang="tr-TR" dirty="0"/>
          </a:p>
        </p:txBody>
      </p:sp>
      <p:pic>
        <p:nvPicPr>
          <p:cNvPr id="13" name="İçerik Yer Tutucusu 12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412776"/>
            <a:ext cx="3371380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457200" y="1988840"/>
                <a:ext cx="6026906" cy="1644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=200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0.45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0.225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−0.225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0.45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0.075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8840"/>
                <a:ext cx="6026906" cy="16443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Örnek 4</a:t>
            </a:r>
            <a:endParaRPr lang="tr-TR" sz="2800" dirty="0"/>
          </a:p>
        </p:txBody>
      </p:sp>
      <p:pic>
        <p:nvPicPr>
          <p:cNvPr id="13" name="İçerik Yer Tutucusu 12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8416" y="2348880"/>
            <a:ext cx="3371380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Örnek 5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İçerik Yer Tutucusu 10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546848" cy="4530725"/>
              </a:xfrm>
            </p:spPr>
            <p:txBody>
              <a:bodyPr/>
              <a:lstStyle/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=60°</m:t>
                    </m:r>
                  </m:oMath>
                </a14:m>
                <a:r>
                  <a:rPr lang="tr-TR" sz="2400" dirty="0"/>
                  <a:t> den serbest bırakılan sistem dönerek yayı sıkıştırıyor</a:t>
                </a:r>
                <a:r>
                  <a:rPr lang="tr-TR" sz="2400" dirty="0" smtClean="0"/>
                  <a:t>.</a:t>
                </a:r>
              </a:p>
              <a:p>
                <a:pPr marL="457200" indent="-457200" algn="just">
                  <a:buAutoNum type="alphaLcParenBoth"/>
                </a:pPr>
                <a:r>
                  <a:rPr lang="tr-TR" sz="2400" dirty="0" smtClean="0"/>
                  <a:t>2 </a:t>
                </a:r>
                <a:r>
                  <a:rPr lang="tr-TR" sz="2400" dirty="0"/>
                  <a:t>kg’lık kütlenin yaya çarpmadan az önceki hızı nedir? </a:t>
                </a:r>
                <a:endParaRPr lang="tr-TR" sz="2400" dirty="0" smtClean="0"/>
              </a:p>
              <a:p>
                <a:pPr marL="457200" indent="-457200" algn="just">
                  <a:buAutoNum type="alphaLcParenBoth"/>
                </a:pPr>
                <a:r>
                  <a:rPr lang="tr-TR" sz="2400" dirty="0" smtClean="0"/>
                  <a:t>Yaydaki </a:t>
                </a:r>
                <a:r>
                  <a:rPr lang="tr-TR" sz="2400" dirty="0"/>
                  <a:t>maksimum sıkışma ne kadardır.</a:t>
                </a:r>
              </a:p>
            </p:txBody>
          </p:sp>
        </mc:Choice>
        <mc:Fallback xmlns="">
          <p:sp>
            <p:nvSpPr>
              <p:cNvPr id="11" name="İçerik Yer Tutucusu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546848" cy="4530725"/>
              </a:xfrm>
              <a:blipFill rotWithShape="0">
                <a:blip r:embed="rId2"/>
                <a:stretch>
                  <a:fillRect l="-2011" t="-942" r="-20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İçerik Yer Tutucusu 2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1844824"/>
            <a:ext cx="3639627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490653" y="1628800"/>
                <a:ext cx="7897771" cy="3449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tr-TR" dirty="0" smtClean="0"/>
                  <a:t>2 </a:t>
                </a:r>
                <a:r>
                  <a:rPr lang="tr-TR" dirty="0"/>
                  <a:t>kg’lık kütlenin yaya çarpmadan az önceki hızı nedir?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+∆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 </a:t>
                </a:r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0−0,3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0−(−0,45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0−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0−(−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=−2,549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450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0,3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0,45</m:t>
                          </m:r>
                        </m:den>
                      </m:f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2∗0,444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=1,888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=1,16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53" y="1628800"/>
                <a:ext cx="7897771" cy="3449599"/>
              </a:xfrm>
              <a:prstGeom prst="rect">
                <a:avLst/>
              </a:prstGeom>
              <a:blipFill rotWithShape="0">
                <a:blip r:embed="rId2"/>
                <a:stretch>
                  <a:fillRect l="-463" t="-8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Örnek 5</a:t>
            </a:r>
            <a:endParaRPr lang="tr-TR" sz="2800" dirty="0"/>
          </a:p>
        </p:txBody>
      </p:sp>
      <p:pic>
        <p:nvPicPr>
          <p:cNvPr id="11" name="İçerik Yer Tutucusu 2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93" y="3821812"/>
            <a:ext cx="3639627" cy="2810500"/>
          </a:xfrm>
          <a:prstGeom prst="rect">
            <a:avLst/>
          </a:prstGeom>
        </p:spPr>
      </p:pic>
      <p:grpSp>
        <p:nvGrpSpPr>
          <p:cNvPr id="8" name="Grup 7"/>
          <p:cNvGrpSpPr/>
          <p:nvPr/>
        </p:nvGrpSpPr>
        <p:grpSpPr>
          <a:xfrm>
            <a:off x="755576" y="4221088"/>
            <a:ext cx="1440160" cy="2200890"/>
            <a:chOff x="3491880" y="4405754"/>
            <a:chExt cx="1440160" cy="2200890"/>
          </a:xfrm>
        </p:grpSpPr>
        <p:sp>
          <p:nvSpPr>
            <p:cNvPr id="4" name="Metin kutusu 3"/>
            <p:cNvSpPr txBox="1"/>
            <p:nvPr/>
          </p:nvSpPr>
          <p:spPr>
            <a:xfrm>
              <a:off x="3491880" y="440575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</a:t>
              </a:r>
              <a:endParaRPr lang="tr-TR" dirty="0"/>
            </a:p>
          </p:txBody>
        </p:sp>
        <p:sp>
          <p:nvSpPr>
            <p:cNvPr id="5" name="Metin kutusu 4"/>
            <p:cNvSpPr txBox="1"/>
            <p:nvPr/>
          </p:nvSpPr>
          <p:spPr>
            <a:xfrm>
              <a:off x="4572000" y="623731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27168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490653" y="1628800"/>
                <a:ext cx="4009339" cy="2318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dirty="0" smtClean="0"/>
                  <a:t>(b) Yaydaki maksimum sıkışma ne kadardır.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35000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=−2,549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=0,01206 </m:t>
                      </m:r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=12,06 </m:t>
                      </m:r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53" y="1628800"/>
                <a:ext cx="4009339" cy="2318070"/>
              </a:xfrm>
              <a:prstGeom prst="rect">
                <a:avLst/>
              </a:prstGeom>
              <a:blipFill rotWithShape="0">
                <a:blip r:embed="rId2"/>
                <a:stretch>
                  <a:fillRect l="-1216" t="-131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Örnek 5</a:t>
            </a:r>
            <a:endParaRPr lang="tr-TR" sz="2800" dirty="0"/>
          </a:p>
        </p:txBody>
      </p:sp>
      <p:pic>
        <p:nvPicPr>
          <p:cNvPr id="11" name="İçerik Yer Tutucusu 2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7173" y="1628800"/>
            <a:ext cx="3639627" cy="2810500"/>
          </a:xfrm>
          <a:prstGeom prst="rect">
            <a:avLst/>
          </a:prstGeom>
        </p:spPr>
      </p:pic>
      <p:grpSp>
        <p:nvGrpSpPr>
          <p:cNvPr id="8" name="Grup 7"/>
          <p:cNvGrpSpPr/>
          <p:nvPr/>
        </p:nvGrpSpPr>
        <p:grpSpPr>
          <a:xfrm>
            <a:off x="5786867" y="1987054"/>
            <a:ext cx="1440160" cy="2200890"/>
            <a:chOff x="3491880" y="4405754"/>
            <a:chExt cx="1440160" cy="2200890"/>
          </a:xfrm>
        </p:grpSpPr>
        <p:sp>
          <p:nvSpPr>
            <p:cNvPr id="4" name="Metin kutusu 3"/>
            <p:cNvSpPr txBox="1"/>
            <p:nvPr/>
          </p:nvSpPr>
          <p:spPr>
            <a:xfrm>
              <a:off x="3491880" y="440575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</a:t>
              </a:r>
              <a:endParaRPr lang="tr-TR" dirty="0"/>
            </a:p>
          </p:txBody>
        </p:sp>
        <p:sp>
          <p:nvSpPr>
            <p:cNvPr id="5" name="Metin kutusu 4"/>
            <p:cNvSpPr txBox="1"/>
            <p:nvPr/>
          </p:nvSpPr>
          <p:spPr>
            <a:xfrm>
              <a:off x="4572000" y="623731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21713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Örnek 6</a:t>
            </a:r>
            <a:endParaRPr lang="tr-TR" sz="2800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30725"/>
          </a:xfrm>
        </p:spPr>
        <p:txBody>
          <a:bodyPr/>
          <a:lstStyle/>
          <a:p>
            <a:pPr marL="0" indent="0" algn="just">
              <a:buNone/>
            </a:pPr>
            <a:r>
              <a:rPr lang="tr-TR" sz="2400" dirty="0"/>
              <a:t>Yayın nominal uzunluğu 1.5 m. 2 kg kütleli cisim 50 N kuvvetle şekilde görülen yönde çekiliyor ve B noktasına yükseliyor. Cismin B noktasındaki hızını bulunuz.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4048" y="1772816"/>
            <a:ext cx="3987130" cy="3426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683568" y="4365104"/>
                <a:ext cx="3572132" cy="518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365104"/>
                <a:ext cx="3572132" cy="5181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6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Parçacıkların Kinetiği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14672568"/>
                  </p:ext>
                </p:extLst>
              </p:nvPr>
            </p:nvGraphicFramePr>
            <p:xfrm>
              <a:off x="457200" y="1484784"/>
              <a:ext cx="8686800" cy="464614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14672568"/>
                  </p:ext>
                </p:extLst>
              </p:nvPr>
            </p:nvGraphicFramePr>
            <p:xfrm>
              <a:off x="457200" y="1484784"/>
              <a:ext cx="8686800" cy="464614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50431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Örnek 6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İçerik Yer Tutucusu 10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5482952" cy="4530725"/>
              </a:xfrm>
            </p:spPr>
            <p:txBody>
              <a:bodyPr/>
              <a:lstStyle/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1.5 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sz="2400" dirty="0"/>
                  <a:t>. </a:t>
                </a:r>
                <a:endParaRPr lang="tr-TR" sz="2400" dirty="0" smtClean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/>
                  <a:t>kütleli cisim </a:t>
                </a:r>
                <a:endParaRPr lang="tr-TR" sz="2400" dirty="0" smtClean="0"/>
              </a:p>
              <a:p>
                <a:pPr marL="0" indent="0" algn="just">
                  <a:buNone/>
                </a:pPr>
                <a:r>
                  <a:rPr lang="tr-TR" sz="2400" dirty="0" smtClean="0"/>
                  <a:t>Dış kuvvet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=50 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tr-TR" sz="2400" b="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𝑃𝑐𝑜𝑠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30∗1.5=64.95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𝐽𝑜𝑢𝑙𝑒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sz="240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∗1,5=29,43 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2−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.5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𝑣𝑒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.5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0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=11,25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4,93 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sz="2400" dirty="0"/>
              </a:p>
              <a:p>
                <a:pPr marL="0" indent="0" algn="just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11" name="İçerik Yer Tutucusu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5482952" cy="4530725"/>
              </a:xfrm>
              <a:blipFill rotWithShape="0">
                <a:blip r:embed="rId2"/>
                <a:stretch>
                  <a:fillRect l="-1669" t="-942" b="-390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İçerik Yer Tutucusu 3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412776"/>
            <a:ext cx="3987130" cy="3426249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 rot="2061310">
            <a:off x="6988771" y="28264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2.5 m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6228184" y="476610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3,4,5 üçgeninden direk son durumdaki yayın uzunluğunu bulabiliriz.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98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Parçacıkların Kinetiği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b="1" dirty="0">
                    <a:latin typeface="+mj-lt"/>
                  </a:rPr>
                  <a:t>Kinetik: </a:t>
                </a:r>
                <a:r>
                  <a:rPr lang="tr-TR" dirty="0">
                    <a:latin typeface="+mj-lt"/>
                  </a:rPr>
                  <a:t>Parçacığın hareketi ve parçacığın hareketini yaratan kuvvetler arasındaki ilişkiyi inceleyen bilim dalıdır. </a:t>
                </a:r>
                <a:endParaRPr lang="tr-TR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tr-TR" b="1" dirty="0" smtClean="0">
                    <a:latin typeface="+mj-lt"/>
                  </a:rPr>
                  <a:t>İş-Enerji Yöntemi</a:t>
                </a:r>
              </a:p>
              <a:p>
                <a:pPr marL="0" indent="0">
                  <a:buNone/>
                </a:pPr>
                <a:endParaRPr lang="tr-TR" b="1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tr-TR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acc>
                            <m:accPr>
                              <m:chr m:val="⃗"/>
                              <m:ctrlP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tr-T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tr-TR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tr-T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tr-T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tr-TR" sz="3600" dirty="0"/>
              </a:p>
              <a:p>
                <a:pPr marL="0" indent="0">
                  <a:buNone/>
                </a:pPr>
                <a:endParaRPr lang="tr-TR" sz="3600" dirty="0">
                  <a:latin typeface="+mj-lt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4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257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İş – Enerji Yöntemi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b="1" dirty="0" smtClean="0">
                    <a:latin typeface="+mj-lt"/>
                  </a:rPr>
                  <a:t>İş-Enerji Yöntemi</a:t>
                </a:r>
              </a:p>
              <a:p>
                <a:pPr marL="0" indent="0">
                  <a:buNone/>
                </a:pPr>
                <a:endParaRPr lang="tr-TR" b="1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tr-TR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acc>
                            <m:accPr>
                              <m:chr m:val="⃗"/>
                              <m:ctrlP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tr-T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tr-TR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tr-T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tr-TR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tr-TR" sz="3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>
                    <a:latin typeface="+mj-lt"/>
                  </a:rPr>
                  <a:t>Toplam kuvvetin </a:t>
                </a:r>
                <a:r>
                  <a:rPr lang="tr-TR" dirty="0" err="1">
                    <a:latin typeface="+mj-lt"/>
                  </a:rPr>
                  <a:t>yerdeğiştirmeye</a:t>
                </a:r>
                <a:r>
                  <a:rPr lang="tr-TR" dirty="0">
                    <a:latin typeface="+mj-lt"/>
                  </a:rPr>
                  <a:t> bağlı </a:t>
                </a:r>
                <a:r>
                  <a:rPr lang="tr-TR" dirty="0" err="1">
                    <a:latin typeface="+mj-lt"/>
                  </a:rPr>
                  <a:t>integrasyonu</a:t>
                </a:r>
                <a:r>
                  <a:rPr lang="tr-TR" dirty="0">
                    <a:latin typeface="+mj-lt"/>
                  </a:rPr>
                  <a:t> ile elde edilir.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>
                    <a:latin typeface="+mj-lt"/>
                  </a:rPr>
                  <a:t>Belirli bir aralık için geçerlidir.</a:t>
                </a:r>
              </a:p>
              <a:p>
                <a:pPr marL="0" indent="0">
                  <a:buNone/>
                </a:pPr>
                <a:endParaRPr lang="tr-TR" sz="3600" dirty="0"/>
              </a:p>
              <a:p>
                <a:pPr marL="0" indent="0">
                  <a:buNone/>
                </a:pPr>
                <a:endParaRPr lang="tr-TR" sz="3600" dirty="0">
                  <a:latin typeface="+mj-lt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4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89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İş – Enerji Yöntemi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9809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b="1" dirty="0" smtClean="0">
                    <a:latin typeface="+mj-lt"/>
                  </a:rPr>
                  <a:t>İş</a:t>
                </a:r>
                <a:endParaRPr lang="tr-TR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 dirty="0" smtClean="0">
                          <a:solidFill>
                            <a:srgbClr val="FF0000"/>
                          </a:solidFill>
                        </a:rPr>
                        <m:t>d</m:t>
                      </m:r>
                      <m:r>
                        <m:rPr>
                          <m:sty m:val="p"/>
                        </m:rPr>
                        <a:rPr lang="tr-TR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  <m:r>
                        <a:rPr lang="tr-TR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e>
                      </m:acc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𝑑𝑟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𝐹𝑑𝑠</m:t>
                      </m:r>
                      <m:func>
                        <m:func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func>
                            <m:funcPr>
                              <m:ctrlP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𝑑𝑠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𝑑𝑠</m:t>
                      </m:r>
                      <m:r>
                        <a:rPr lang="tr-T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𝑦𝑎𝑑𝑎</m:t>
                      </m:r>
                      <m:r>
                        <a:rPr lang="tr-T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  <m:func>
                            <m:funcPr>
                              <m:ctrlP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tr-TR" dirty="0"/>
              </a:p>
              <a:p>
                <a:pPr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tr-TR" sz="2000" dirty="0" smtClean="0"/>
                  <a:t>d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tr-T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⟹⟹</m:t>
                    </m:r>
                  </m:oMath>
                </a14:m>
                <a:r>
                  <a:rPr lang="tr-TR" sz="2000" dirty="0"/>
                  <a:t> Çok çok küçük bir </a:t>
                </a:r>
                <a14:m>
                  <m:oMath xmlns:m="http://schemas.openxmlformats.org/officeDocument/2006/math">
                    <m:r>
                      <a:rPr lang="tr-TR" sz="20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sz="2000" dirty="0"/>
                  <a:t> zamanında </a:t>
                </a:r>
                <a14:m>
                  <m:oMath xmlns:m="http://schemas.openxmlformats.org/officeDocument/2006/math">
                    <m:r>
                      <a:rPr lang="tr-TR" sz="20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sz="2000" dirty="0"/>
                  <a:t> parçacığının yer değiştirmesindeki </a:t>
                </a:r>
                <a:r>
                  <a:rPr lang="tr-TR" sz="2000" dirty="0" smtClean="0"/>
                  <a:t>fark</a:t>
                </a:r>
              </a:p>
              <a:p>
                <a:pPr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tr-T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tr-T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⟹⟹</m:t>
                    </m:r>
                  </m:oMath>
                </a14:m>
                <a:r>
                  <a:rPr lang="tr-TR" sz="2000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tr-TR" sz="2000" dirty="0"/>
                  <a:t> ile </a:t>
                </a:r>
                <a:r>
                  <a:rPr lang="tr-TR" sz="2000" dirty="0" err="1"/>
                  <a:t>d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tr-TR" sz="2000" dirty="0"/>
                  <a:t> arasındaki </a:t>
                </a:r>
                <a:r>
                  <a:rPr lang="tr-TR" sz="2000" dirty="0" smtClean="0"/>
                  <a:t>açı</a:t>
                </a:r>
              </a:p>
              <a:p>
                <a:pPr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tr-TR" sz="2000" dirty="0"/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  <m:r>
                      <a:rPr lang="tr-T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⟹⟹</m:t>
                    </m:r>
                  </m:oMath>
                </a14:m>
                <a:r>
                  <a:rPr lang="tr-TR" sz="2000" dirty="0"/>
                  <a:t> d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tr-TR" sz="2000" dirty="0"/>
                  <a:t> </a:t>
                </a:r>
                <a:r>
                  <a:rPr lang="tr-TR" sz="2000" dirty="0" err="1"/>
                  <a:t>yerdeğiştirmesi</a:t>
                </a:r>
                <a:r>
                  <a:rPr lang="tr-TR" sz="2000" dirty="0"/>
                  <a:t> sırasında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tr-TR" sz="2000" dirty="0"/>
                  <a:t> tarafından yapılan işteki fark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endParaRPr lang="tr-TR" sz="3600" dirty="0"/>
              </a:p>
              <a:p>
                <a:pPr marL="0" indent="0">
                  <a:buNone/>
                </a:pPr>
                <a:endParaRPr lang="tr-TR" sz="3600" dirty="0">
                  <a:latin typeface="+mj-lt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980928"/>
              </a:xfrm>
              <a:blipFill rotWithShape="0">
                <a:blip r:embed="rId2"/>
                <a:stretch>
                  <a:fillRect l="-1481" t="-2254" r="-1333" b="-2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546601"/>
            <a:ext cx="6535478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41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İş-Enerji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Yöntemi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1"/>
                <a:ext cx="8075240" cy="2332856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400" dirty="0"/>
                  <a:t>dU artı da eksi de olabilir.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func>
                      <m:funcPr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tr-TR" sz="2400" dirty="0"/>
                  <a:t> iş yapmaz.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400" dirty="0"/>
                  <a:t>İş yapmayan kuvvetlere </a:t>
                </a:r>
                <a:r>
                  <a:rPr lang="tr-TR" sz="2400" b="1" dirty="0"/>
                  <a:t>reaktif kuvvetler</a:t>
                </a:r>
                <a:r>
                  <a:rPr lang="tr-TR" sz="2400" dirty="0"/>
                  <a:t>, </a:t>
                </a:r>
                <a:r>
                  <a:rPr lang="tr-TR" sz="2400" dirty="0" smtClean="0"/>
                  <a:t>iş </a:t>
                </a:r>
                <a:r>
                  <a:rPr lang="tr-TR" sz="2400" dirty="0"/>
                  <a:t>yapan kuvvetlere </a:t>
                </a:r>
                <a:r>
                  <a:rPr lang="tr-TR" sz="2400" b="1" dirty="0"/>
                  <a:t>aktif kuvvetler </a:t>
                </a:r>
                <a:r>
                  <a:rPr lang="tr-TR" sz="2400" dirty="0"/>
                  <a:t>denir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400" dirty="0"/>
                  <a:t>Belirli bir aralık için geçerlidir.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1"/>
                <a:ext cx="8075240" cy="2332856"/>
              </a:xfrm>
              <a:blipFill rotWithShape="0">
                <a:blip r:embed="rId2"/>
                <a:stretch>
                  <a:fillRect l="-453" t="-18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5576" y="3789040"/>
            <a:ext cx="4680520" cy="224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İş-Enerji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Yöntemi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8075240" cy="298092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b="1" dirty="0" smtClean="0">
                    <a:latin typeface="+mj-lt"/>
                  </a:rPr>
                  <a:t>Güç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tr-TR" sz="2400" dirty="0"/>
                  <a:t>Güç: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𝑑𝑈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tr-T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tr-T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𝑑𝑟</m:t>
                            </m:r>
                          </m:e>
                        </m:acc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sz="24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tr-T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𝑑𝑟</m:t>
                            </m:r>
                          </m:e>
                        </m:acc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tr-TR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400" dirty="0"/>
                  <a:t>Belirli bir aralık için geçerlidir</a:t>
                </a:r>
                <a:r>
                  <a:rPr lang="tr-TR" sz="24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400" dirty="0"/>
                  <a:t>Mekanik Verim: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𝚤𝑘𝚤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Ç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𝚤𝑘𝚤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ü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ü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ü</m:t>
                        </m:r>
                      </m:den>
                    </m:f>
                  </m:oMath>
                </a14:m>
                <a:endParaRPr lang="tr-TR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endParaRPr lang="tr-TR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8075240" cy="2980927"/>
              </a:xfrm>
              <a:blipFill rotWithShape="0">
                <a:blip r:embed="rId2"/>
                <a:stretch>
                  <a:fillRect l="-1509" t="-22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80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İş-Enerji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Yöntemi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1"/>
                <a:ext cx="4114800" cy="453072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1−2</m:t>
                        </m:r>
                      </m:sub>
                    </m:sSub>
                  </m:oMath>
                </a14:m>
                <a:r>
                  <a:rPr lang="tr-TR" sz="2400" dirty="0"/>
                  <a:t>, 1 noktasından, 2 noktasına hareket </a:t>
                </a:r>
                <a:r>
                  <a:rPr lang="tr-TR" sz="2400" dirty="0" smtClean="0"/>
                  <a:t>ederken parçacığın </a:t>
                </a:r>
                <a:r>
                  <a:rPr lang="tr-TR" sz="2400" dirty="0"/>
                  <a:t>yaptığı iştir.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1"/>
                <a:ext cx="4114800" cy="4530724"/>
              </a:xfrm>
              <a:blipFill rotWithShape="0">
                <a:blip r:embed="rId2"/>
                <a:stretch>
                  <a:fillRect l="-889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İçerik Yer Tutucusu 2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9089" y="1146898"/>
            <a:ext cx="2792210" cy="2517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866187" y="3714956"/>
                <a:ext cx="7179914" cy="92044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𝑑𝑟</m:t>
                              </m:r>
                            </m:e>
                          </m:acc>
                        </m:e>
                      </m:nary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tr-TR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tr-TR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nary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87" y="3714956"/>
                <a:ext cx="7179914" cy="9204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Dikdörtgen 8"/>
              <p:cNvSpPr/>
              <p:nvPr/>
            </p:nvSpPr>
            <p:spPr>
              <a:xfrm>
                <a:off x="697833" y="4608240"/>
                <a:ext cx="7936981" cy="936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nary>
                      <m:r>
                        <a:rPr lang="tr-TR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9" name="Dikdörtge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33" y="4608240"/>
                <a:ext cx="7936981" cy="9361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ikdörtgen 9"/>
              <p:cNvSpPr/>
              <p:nvPr/>
            </p:nvSpPr>
            <p:spPr>
              <a:xfrm>
                <a:off x="1659026" y="5517232"/>
                <a:ext cx="3007298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0" name="Dikdörtge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026" y="5517232"/>
                <a:ext cx="300729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kdörtgen 10"/>
              <p:cNvSpPr/>
              <p:nvPr/>
            </p:nvSpPr>
            <p:spPr>
              <a:xfrm>
                <a:off x="5087945" y="5517232"/>
                <a:ext cx="223490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945" y="5517232"/>
                <a:ext cx="2234907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276824"/>
      </p:ext>
    </p:extLst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08A24CC-A9A9-433C-BF6C-D19CD7956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Sunu (Düzey teması)</Template>
  <TotalTime>3569</TotalTime>
  <Words>605</Words>
  <Application>Microsoft Office PowerPoint</Application>
  <PresentationFormat>Ekran Gösterisi (4:3)</PresentationFormat>
  <Paragraphs>194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6" baseType="lpstr">
      <vt:lpstr>Arial</vt:lpstr>
      <vt:lpstr>Cambria Math</vt:lpstr>
      <vt:lpstr>Comic Sans MS</vt:lpstr>
      <vt:lpstr>Times New Roman</vt:lpstr>
      <vt:lpstr>Wingdings</vt:lpstr>
      <vt:lpstr>Level</vt:lpstr>
      <vt:lpstr>Dinamik (MAK219)</vt:lpstr>
      <vt:lpstr>Bölüm 3 Parçacık Kinetiği </vt:lpstr>
      <vt:lpstr>Parçacıkların Kinetiği</vt:lpstr>
      <vt:lpstr>Parçacıkların Kinetiği</vt:lpstr>
      <vt:lpstr>İş – Enerji Yöntemi</vt:lpstr>
      <vt:lpstr>İş – Enerji Yöntemi</vt:lpstr>
      <vt:lpstr>İş-Enerji Yöntemi</vt:lpstr>
      <vt:lpstr>İş-Enerji Yöntemi</vt:lpstr>
      <vt:lpstr>İş-Enerji Yöntemi</vt:lpstr>
      <vt:lpstr>İş-Enerji Yöntemi</vt:lpstr>
      <vt:lpstr>İş-Enerji Yöntemi</vt:lpstr>
      <vt:lpstr>İş-Enerji Yöntemi</vt:lpstr>
      <vt:lpstr>İş-Enerji Yöntemi</vt:lpstr>
      <vt:lpstr>İş-Enerji Yöntemi</vt:lpstr>
      <vt:lpstr>Problemler</vt:lpstr>
      <vt:lpstr>PowerPoint Sunusu</vt:lpstr>
      <vt:lpstr>PowerPoint Sunusu</vt:lpstr>
      <vt:lpstr>Örnek 2:</vt:lpstr>
      <vt:lpstr>Örnek 2:</vt:lpstr>
      <vt:lpstr>PowerPoint Sunusu</vt:lpstr>
      <vt:lpstr>PowerPoint Sunusu</vt:lpstr>
      <vt:lpstr>Örnek 3:</vt:lpstr>
      <vt:lpstr>Örnek 3:</vt:lpstr>
      <vt:lpstr>Örnek 4</vt:lpstr>
      <vt:lpstr>Örnek 4</vt:lpstr>
      <vt:lpstr>Örnek 5</vt:lpstr>
      <vt:lpstr>Örnek 5</vt:lpstr>
      <vt:lpstr>Örnek 5</vt:lpstr>
      <vt:lpstr>Örnek 6</vt:lpstr>
      <vt:lpstr>Örnek 6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Dinamik (MAK219)</dc:title>
  <dc:subject/>
  <dc:creator>Nurdan Bilgin</dc:creator>
  <cp:keywords/>
  <dc:description/>
  <cp:lastModifiedBy>Nurdan Bilgin</cp:lastModifiedBy>
  <cp:revision>223</cp:revision>
  <dcterms:created xsi:type="dcterms:W3CDTF">2018-09-06T10:33:28Z</dcterms:created>
  <dcterms:modified xsi:type="dcterms:W3CDTF">2018-10-25T05:50:51Z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TC060874521055</vt:lpwstr>
  </property>
</Properties>
</file>