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60"/>
  </p:notesMasterIdLst>
  <p:sldIdLst>
    <p:sldId id="312" r:id="rId3"/>
    <p:sldId id="322" r:id="rId4"/>
    <p:sldId id="403" r:id="rId5"/>
    <p:sldId id="404" r:id="rId6"/>
    <p:sldId id="408" r:id="rId7"/>
    <p:sldId id="405" r:id="rId8"/>
    <p:sldId id="406" r:id="rId9"/>
    <p:sldId id="407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9" r:id="rId29"/>
    <p:sldId id="431" r:id="rId30"/>
    <p:sldId id="432" r:id="rId31"/>
    <p:sldId id="434" r:id="rId32"/>
    <p:sldId id="435" r:id="rId33"/>
    <p:sldId id="433" r:id="rId34"/>
    <p:sldId id="436" r:id="rId35"/>
    <p:sldId id="438" r:id="rId36"/>
    <p:sldId id="437" r:id="rId37"/>
    <p:sldId id="439" r:id="rId38"/>
    <p:sldId id="440" r:id="rId39"/>
    <p:sldId id="441" r:id="rId40"/>
    <p:sldId id="442" r:id="rId41"/>
    <p:sldId id="443" r:id="rId42"/>
    <p:sldId id="444" r:id="rId43"/>
    <p:sldId id="445" r:id="rId44"/>
    <p:sldId id="446" r:id="rId45"/>
    <p:sldId id="447" r:id="rId46"/>
    <p:sldId id="448" r:id="rId47"/>
    <p:sldId id="450" r:id="rId48"/>
    <p:sldId id="453" r:id="rId49"/>
    <p:sldId id="455" r:id="rId50"/>
    <p:sldId id="460" r:id="rId51"/>
    <p:sldId id="461" r:id="rId52"/>
    <p:sldId id="462" r:id="rId53"/>
    <p:sldId id="454" r:id="rId54"/>
    <p:sldId id="458" r:id="rId55"/>
    <p:sldId id="463" r:id="rId56"/>
    <p:sldId id="464" r:id="rId57"/>
    <p:sldId id="451" r:id="rId58"/>
    <p:sldId id="456" r:id="rId5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0" autoAdjust="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image" Target="../media/image1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E2D9F-D6C5-489C-B9DB-A007876319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204986-40D3-458C-945F-92EEFACA5B60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41E8518E-0B22-413A-B02D-A2CE4B73AC57}" type="par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0EA324F-59DA-451D-8C39-4AC184FCDA12}" type="sib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9423D53-CB34-4E98-B069-897780846B28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tr-TR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09423D53-CB34-4E98-B069-897780846B28}">
          <dgm:prSet phldrT="[Text]"/>
          <dgm:spPr/>
          <dgm:t>
            <a:bodyPr/>
            <a:lstStyle/>
            <a:p>
              <a:r>
                <a:rPr lang="tr-TR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∑▒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𝐹 ⃗ =𝑚𝑎 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ECC0B0F2-809D-4990-B614-BD88F24EB6B5}" type="par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FF2DB5B-BCA5-43ED-9E9D-ACA278016DBA}" type="sib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DCB7211D-E216-4F5E-9338-F6462F7ABD19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96DD1FBF-E692-4823-9741-4F031B2F2CE5}" type="par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8E512C5A-CC26-4AC3-8F6B-2AC70D2EC6E5}" type="sib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7B73FB2D-9CDB-4A60-86A0-777DF0C54921}">
      <dgm:prSet phldrT="[Text]"/>
      <dgm:spPr/>
      <dgm:t>
        <a:bodyPr/>
        <a:lstStyle/>
        <a:p>
          <a:r>
            <a:rPr lang="tr-TR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17D6D4B5-54D2-4606-8EDE-0C272BF68300}" type="par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CDC7E49-9220-4FD4-9BA2-143F3F84AA6B}" type="sib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D66D005-6714-4558-811F-15D925A1A40D}">
      <dgm:prSet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Newton’un 2ı yasasının direkt uygulaması: Kuvvet-Kütle-İvme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FAE3FC32-4F79-49B1-9414-61765791CEBA}" type="par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C5DF97C8-7E43-4F09-856D-FB23B658DEF0}" type="sib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95A68027-9F18-487E-86C0-A8AB02ABF36A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95A68027-9F18-487E-86C0-A8AB02ABF36A}">
          <dgm:prSet/>
          <dgm:spPr/>
          <dgm:t>
            <a:bodyPr/>
            <a:lstStyle/>
            <a:p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∫▒〖∑𝐹 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∙𝑑𝑠 ⃗ 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=∫▒〖𝑚𝑎 ⃗𝑑𝑠 ⃗ 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7DB3DB43-0AB9-4A17-BC79-566522CDB5C6}" type="par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BFF53AB0-323C-4529-95A5-FE85993036CE}" type="sib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91E4272-AF98-4D2D-8526-EA83EDA8684F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tr-TR" b="0" i="1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solidFill>
                                  <a:schemeClr val="accent5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tr-TR" b="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m:oMathPara>
              </a14:m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Choice>
      <mc:Fallback xmlns="">
        <dgm:pt modelId="{191E4272-AF98-4D2D-8526-EA83EDA8684F}">
          <dgm:prSet/>
          <dgm:spPr/>
          <dgm:t>
            <a:bodyPr/>
            <a:lstStyle/>
            <a:p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∫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▒〖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∑𝐹 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∙𝑑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𝑡〗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=∫▒〖𝑚𝑎 ⃗𝑑</a:t>
              </a:r>
              <a:r>
                <a:rPr lang="tr-TR" b="0" i="0" smtClean="0">
                  <a:solidFill>
                    <a:schemeClr val="accent5">
                      <a:lumMod val="25000"/>
                    </a:schemeClr>
                  </a:solidFill>
                  <a:latin typeface="Cambria Math" panose="02040503050406030204" pitchFamily="18" charset="0"/>
                </a:rPr>
                <a:t>𝑡〗</a:t>
              </a:r>
              <a:endParaRPr lang="tr-TR" dirty="0">
                <a:solidFill>
                  <a:schemeClr val="accent5">
                    <a:lumMod val="25000"/>
                  </a:schemeClr>
                </a:solidFill>
              </a:endParaRPr>
            </a:p>
          </dgm:t>
        </dgm:pt>
      </mc:Fallback>
    </mc:AlternateContent>
    <dgm:pt modelId="{81B2B152-5E7B-4291-B1D2-5CE482C80B17}" type="par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6609937-1877-4DFF-809D-AD83EA3E7F9A}" type="sib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F3430E6-6B8E-4055-855D-520FA29E7A01}" type="pres">
      <dgm:prSet presAssocID="{EFFE2D9F-D6C5-489C-B9DB-A00787631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2F22479-6254-46F1-B943-66C3365D4CDC}" type="pres">
      <dgm:prSet presAssocID="{4F204986-40D3-458C-945F-92EEFACA5B60}" presName="hierRoot1" presStyleCnt="0">
        <dgm:presLayoutVars>
          <dgm:hierBranch val="init"/>
        </dgm:presLayoutVars>
      </dgm:prSet>
      <dgm:spPr/>
    </dgm:pt>
    <dgm:pt modelId="{95449183-D7C5-4CEF-930F-F070DDEC3AA8}" type="pres">
      <dgm:prSet presAssocID="{4F204986-40D3-458C-945F-92EEFACA5B60}" presName="rootComposite1" presStyleCnt="0"/>
      <dgm:spPr/>
    </dgm:pt>
    <dgm:pt modelId="{CF3F7A1A-BA8E-4904-B1EB-67EF84812D0A}" type="pres">
      <dgm:prSet presAssocID="{4F204986-40D3-458C-945F-92EEFACA5B60}" presName="rootText1" presStyleLbl="node0" presStyleIdx="0" presStyleCnt="1" custScaleX="321347" custScaleY="608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9AFC3F-DBC2-4E9B-A353-FF2F49B92A8B}" type="pres">
      <dgm:prSet presAssocID="{4F204986-40D3-458C-945F-92EEFACA5B6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DE26337-84C8-4ABE-AB60-321D7CF9F79B}" type="pres">
      <dgm:prSet presAssocID="{4F204986-40D3-458C-945F-92EEFACA5B60}" presName="hierChild2" presStyleCnt="0"/>
      <dgm:spPr/>
    </dgm:pt>
    <dgm:pt modelId="{F1AD1514-60AE-41DC-86A9-D94B7E549D2A}" type="pres">
      <dgm:prSet presAssocID="{FAE3FC32-4F79-49B1-9414-61765791CEBA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D946D67-3FE1-43E5-8142-AFBA221B9BC6}" type="pres">
      <dgm:prSet presAssocID="{5D66D005-6714-4558-811F-15D925A1A40D}" presName="hierRoot2" presStyleCnt="0">
        <dgm:presLayoutVars>
          <dgm:hierBranch val="init"/>
        </dgm:presLayoutVars>
      </dgm:prSet>
      <dgm:spPr/>
    </dgm:pt>
    <dgm:pt modelId="{4E690054-21BE-4D7E-BAF9-6F5200578EE6}" type="pres">
      <dgm:prSet presAssocID="{5D66D005-6714-4558-811F-15D925A1A40D}" presName="rootComposite" presStyleCnt="0"/>
      <dgm:spPr/>
    </dgm:pt>
    <dgm:pt modelId="{CE14D4ED-2743-4F7C-8FB7-8BE6AD15E8B3}" type="pres">
      <dgm:prSet presAssocID="{5D66D005-6714-4558-811F-15D925A1A40D}" presName="rootText" presStyleLbl="node2" presStyleIdx="0" presStyleCnt="3" custScaleX="1318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FA394B-3BB3-4281-A36E-27C1168E8B07}" type="pres">
      <dgm:prSet presAssocID="{5D66D005-6714-4558-811F-15D925A1A40D}" presName="rootConnector" presStyleLbl="node2" presStyleIdx="0" presStyleCnt="3"/>
      <dgm:spPr/>
      <dgm:t>
        <a:bodyPr/>
        <a:lstStyle/>
        <a:p>
          <a:endParaRPr lang="tr-TR"/>
        </a:p>
      </dgm:t>
    </dgm:pt>
    <dgm:pt modelId="{A4D87F42-FD33-413A-A957-D2B69850CD68}" type="pres">
      <dgm:prSet presAssocID="{5D66D005-6714-4558-811F-15D925A1A40D}" presName="hierChild4" presStyleCnt="0"/>
      <dgm:spPr/>
    </dgm:pt>
    <dgm:pt modelId="{18A18456-6745-4867-8D01-E6A7060E7C2F}" type="pres">
      <dgm:prSet presAssocID="{ECC0B0F2-809D-4990-B614-BD88F24EB6B5}" presName="Name37" presStyleLbl="parChTrans1D3" presStyleIdx="0" presStyleCnt="3"/>
      <dgm:spPr/>
      <dgm:t>
        <a:bodyPr/>
        <a:lstStyle/>
        <a:p>
          <a:endParaRPr lang="tr-TR"/>
        </a:p>
      </dgm:t>
    </dgm:pt>
    <dgm:pt modelId="{F2B1F83E-AA41-4BDE-84C3-EE8E3F27A656}" type="pres">
      <dgm:prSet presAssocID="{09423D53-CB34-4E98-B069-897780846B28}" presName="hierRoot2" presStyleCnt="0">
        <dgm:presLayoutVars>
          <dgm:hierBranch val="init"/>
        </dgm:presLayoutVars>
      </dgm:prSet>
      <dgm:spPr/>
    </dgm:pt>
    <dgm:pt modelId="{2D876F1A-3FFF-4213-8E5D-2080E11E2B8D}" type="pres">
      <dgm:prSet presAssocID="{09423D53-CB34-4E98-B069-897780846B28}" presName="rootComposite" presStyleCnt="0"/>
      <dgm:spPr/>
    </dgm:pt>
    <dgm:pt modelId="{4814C490-171F-4B12-8C21-3697604612A3}" type="pres">
      <dgm:prSet presAssocID="{09423D53-CB34-4E98-B069-897780846B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F1ADCA-597A-428A-A568-04186C164B1E}" type="pres">
      <dgm:prSet presAssocID="{09423D53-CB34-4E98-B069-897780846B28}" presName="rootConnector" presStyleLbl="node3" presStyleIdx="0" presStyleCnt="3"/>
      <dgm:spPr/>
      <dgm:t>
        <a:bodyPr/>
        <a:lstStyle/>
        <a:p>
          <a:endParaRPr lang="tr-TR"/>
        </a:p>
      </dgm:t>
    </dgm:pt>
    <dgm:pt modelId="{B6D52601-EFFB-4432-A5E4-34437673393C}" type="pres">
      <dgm:prSet presAssocID="{09423D53-CB34-4E98-B069-897780846B28}" presName="hierChild4" presStyleCnt="0"/>
      <dgm:spPr/>
    </dgm:pt>
    <dgm:pt modelId="{65D4951E-87A8-45BA-9FEF-15BD98A816B4}" type="pres">
      <dgm:prSet presAssocID="{09423D53-CB34-4E98-B069-897780846B28}" presName="hierChild5" presStyleCnt="0"/>
      <dgm:spPr/>
    </dgm:pt>
    <dgm:pt modelId="{49328B7E-7AEC-42E9-A9C8-70B96A3F2BE7}" type="pres">
      <dgm:prSet presAssocID="{5D66D005-6714-4558-811F-15D925A1A40D}" presName="hierChild5" presStyleCnt="0"/>
      <dgm:spPr/>
    </dgm:pt>
    <dgm:pt modelId="{48F4001A-BE6B-48E1-8A35-A47DAFF17C42}" type="pres">
      <dgm:prSet presAssocID="{96DD1FBF-E692-4823-9741-4F031B2F2CE5}" presName="Name37" presStyleLbl="parChTrans1D2" presStyleIdx="1" presStyleCnt="3"/>
      <dgm:spPr/>
      <dgm:t>
        <a:bodyPr/>
        <a:lstStyle/>
        <a:p>
          <a:endParaRPr lang="tr-TR"/>
        </a:p>
      </dgm:t>
    </dgm:pt>
    <dgm:pt modelId="{1AFFD3F8-3B34-4CDB-A344-D1019F6D065D}" type="pres">
      <dgm:prSet presAssocID="{DCB7211D-E216-4F5E-9338-F6462F7ABD19}" presName="hierRoot2" presStyleCnt="0">
        <dgm:presLayoutVars>
          <dgm:hierBranch val="init"/>
        </dgm:presLayoutVars>
      </dgm:prSet>
      <dgm:spPr/>
    </dgm:pt>
    <dgm:pt modelId="{B077AD6B-B53C-42F7-BC67-D53407FE319D}" type="pres">
      <dgm:prSet presAssocID="{DCB7211D-E216-4F5E-9338-F6462F7ABD19}" presName="rootComposite" presStyleCnt="0"/>
      <dgm:spPr/>
    </dgm:pt>
    <dgm:pt modelId="{0FA7FA69-4E88-40B2-95A5-C4D547E48F31}" type="pres">
      <dgm:prSet presAssocID="{DCB7211D-E216-4F5E-9338-F6462F7ABD19}" presName="rootText" presStyleLbl="node2" presStyleIdx="1" presStyleCnt="3" custScaleY="51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E02928-A0A4-4474-8593-377C2A57B7FA}" type="pres">
      <dgm:prSet presAssocID="{DCB7211D-E216-4F5E-9338-F6462F7ABD19}" presName="rootConnector" presStyleLbl="node2" presStyleIdx="1" presStyleCnt="3"/>
      <dgm:spPr/>
      <dgm:t>
        <a:bodyPr/>
        <a:lstStyle/>
        <a:p>
          <a:endParaRPr lang="tr-TR"/>
        </a:p>
      </dgm:t>
    </dgm:pt>
    <dgm:pt modelId="{AE06A0CC-667F-4C8E-A333-B3B8F54DBFBF}" type="pres">
      <dgm:prSet presAssocID="{DCB7211D-E216-4F5E-9338-F6462F7ABD19}" presName="hierChild4" presStyleCnt="0"/>
      <dgm:spPr/>
    </dgm:pt>
    <dgm:pt modelId="{8D810795-778A-42CC-942E-5B7872DDF11A}" type="pres">
      <dgm:prSet presAssocID="{7DB3DB43-0AB9-4A17-BC79-566522CDB5C6}" presName="Name37" presStyleLbl="parChTrans1D3" presStyleIdx="1" presStyleCnt="3"/>
      <dgm:spPr/>
      <dgm:t>
        <a:bodyPr/>
        <a:lstStyle/>
        <a:p>
          <a:endParaRPr lang="tr-TR"/>
        </a:p>
      </dgm:t>
    </dgm:pt>
    <dgm:pt modelId="{52350C1A-B300-4AC9-8B15-508052930971}" type="pres">
      <dgm:prSet presAssocID="{95A68027-9F18-487E-86C0-A8AB02ABF36A}" presName="hierRoot2" presStyleCnt="0">
        <dgm:presLayoutVars>
          <dgm:hierBranch val="init"/>
        </dgm:presLayoutVars>
      </dgm:prSet>
      <dgm:spPr/>
    </dgm:pt>
    <dgm:pt modelId="{A9079FDC-54FB-42DB-A7DB-277EF73BA9E3}" type="pres">
      <dgm:prSet presAssocID="{95A68027-9F18-487E-86C0-A8AB02ABF36A}" presName="rootComposite" presStyleCnt="0"/>
      <dgm:spPr/>
    </dgm:pt>
    <dgm:pt modelId="{D1E83739-2BAC-41B0-945F-F3DAAA8BAEBE}" type="pres">
      <dgm:prSet presAssocID="{95A68027-9F18-487E-86C0-A8AB02ABF36A}" presName="rootText" presStyleLbl="node3" presStyleIdx="1" presStyleCnt="3" custScaleX="133493" custScaleY="77499" custLinFactNeighborX="-11807" custLinFactNeighborY="-30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74A432-08F4-4046-8BC9-D44CDB23B121}" type="pres">
      <dgm:prSet presAssocID="{95A68027-9F18-487E-86C0-A8AB02ABF36A}" presName="rootConnector" presStyleLbl="node3" presStyleIdx="1" presStyleCnt="3"/>
      <dgm:spPr/>
      <dgm:t>
        <a:bodyPr/>
        <a:lstStyle/>
        <a:p>
          <a:endParaRPr lang="tr-TR"/>
        </a:p>
      </dgm:t>
    </dgm:pt>
    <dgm:pt modelId="{DEAB0A62-3502-4631-9320-B3C513EBE725}" type="pres">
      <dgm:prSet presAssocID="{95A68027-9F18-487E-86C0-A8AB02ABF36A}" presName="hierChild4" presStyleCnt="0"/>
      <dgm:spPr/>
    </dgm:pt>
    <dgm:pt modelId="{61E6C82E-04C3-4249-B12C-F04808667622}" type="pres">
      <dgm:prSet presAssocID="{95A68027-9F18-487E-86C0-A8AB02ABF36A}" presName="hierChild5" presStyleCnt="0"/>
      <dgm:spPr/>
    </dgm:pt>
    <dgm:pt modelId="{AE68B81F-12F7-4157-A177-441DF2098A7E}" type="pres">
      <dgm:prSet presAssocID="{DCB7211D-E216-4F5E-9338-F6462F7ABD19}" presName="hierChild5" presStyleCnt="0"/>
      <dgm:spPr/>
    </dgm:pt>
    <dgm:pt modelId="{A55B941C-2E29-465A-9883-822F92DF682B}" type="pres">
      <dgm:prSet presAssocID="{17D6D4B5-54D2-4606-8EDE-0C272BF68300}" presName="Name37" presStyleLbl="parChTrans1D2" presStyleIdx="2" presStyleCnt="3"/>
      <dgm:spPr/>
      <dgm:t>
        <a:bodyPr/>
        <a:lstStyle/>
        <a:p>
          <a:endParaRPr lang="tr-TR"/>
        </a:p>
      </dgm:t>
    </dgm:pt>
    <dgm:pt modelId="{6D1C02C3-D287-449C-8AA4-7143B2300326}" type="pres">
      <dgm:prSet presAssocID="{7B73FB2D-9CDB-4A60-86A0-777DF0C54921}" presName="hierRoot2" presStyleCnt="0">
        <dgm:presLayoutVars>
          <dgm:hierBranch val="init"/>
        </dgm:presLayoutVars>
      </dgm:prSet>
      <dgm:spPr/>
    </dgm:pt>
    <dgm:pt modelId="{3FA730E2-0BFE-41E8-BB72-5C5B8EFDCDA1}" type="pres">
      <dgm:prSet presAssocID="{7B73FB2D-9CDB-4A60-86A0-777DF0C54921}" presName="rootComposite" presStyleCnt="0"/>
      <dgm:spPr/>
    </dgm:pt>
    <dgm:pt modelId="{0F82A49E-2A46-4618-B474-41E0430788B1}" type="pres">
      <dgm:prSet presAssocID="{7B73FB2D-9CDB-4A60-86A0-777DF0C54921}" presName="rootText" presStyleLbl="node2" presStyleIdx="2" presStyleCnt="3" custScaleX="15693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2749584-4697-4457-B8F7-9575F079DC45}" type="pres">
      <dgm:prSet presAssocID="{7B73FB2D-9CDB-4A60-86A0-777DF0C54921}" presName="rootConnector" presStyleLbl="node2" presStyleIdx="2" presStyleCnt="3"/>
      <dgm:spPr/>
      <dgm:t>
        <a:bodyPr/>
        <a:lstStyle/>
        <a:p>
          <a:endParaRPr lang="tr-TR"/>
        </a:p>
      </dgm:t>
    </dgm:pt>
    <dgm:pt modelId="{6648F3B9-8092-4FEB-80C3-F5758DDCB331}" type="pres">
      <dgm:prSet presAssocID="{7B73FB2D-9CDB-4A60-86A0-777DF0C54921}" presName="hierChild4" presStyleCnt="0"/>
      <dgm:spPr/>
    </dgm:pt>
    <dgm:pt modelId="{FC3ED9C6-F814-4001-83D3-5E00D42963CB}" type="pres">
      <dgm:prSet presAssocID="{81B2B152-5E7B-4291-B1D2-5CE482C80B17}" presName="Name37" presStyleLbl="parChTrans1D3" presStyleIdx="2" presStyleCnt="3"/>
      <dgm:spPr/>
      <dgm:t>
        <a:bodyPr/>
        <a:lstStyle/>
        <a:p>
          <a:endParaRPr lang="tr-TR"/>
        </a:p>
      </dgm:t>
    </dgm:pt>
    <dgm:pt modelId="{0EC7B0DE-E43A-41D5-BD1C-47EE3CDF0163}" type="pres">
      <dgm:prSet presAssocID="{191E4272-AF98-4D2D-8526-EA83EDA8684F}" presName="hierRoot2" presStyleCnt="0">
        <dgm:presLayoutVars>
          <dgm:hierBranch val="init"/>
        </dgm:presLayoutVars>
      </dgm:prSet>
      <dgm:spPr/>
    </dgm:pt>
    <dgm:pt modelId="{0BB73371-E534-4AC3-AF1A-CD0F53654ECC}" type="pres">
      <dgm:prSet presAssocID="{191E4272-AF98-4D2D-8526-EA83EDA8684F}" presName="rootComposite" presStyleCnt="0"/>
      <dgm:spPr/>
    </dgm:pt>
    <dgm:pt modelId="{47C4E525-D7F2-46A2-A4D1-DAA2CD544D02}" type="pres">
      <dgm:prSet presAssocID="{191E4272-AF98-4D2D-8526-EA83EDA8684F}" presName="rootText" presStyleLbl="node3" presStyleIdx="2" presStyleCnt="3" custScaleX="1289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744AAA-199C-4379-8601-77DA6B7A39B3}" type="pres">
      <dgm:prSet presAssocID="{191E4272-AF98-4D2D-8526-EA83EDA8684F}" presName="rootConnector" presStyleLbl="node3" presStyleIdx="2" presStyleCnt="3"/>
      <dgm:spPr/>
      <dgm:t>
        <a:bodyPr/>
        <a:lstStyle/>
        <a:p>
          <a:endParaRPr lang="tr-TR"/>
        </a:p>
      </dgm:t>
    </dgm:pt>
    <dgm:pt modelId="{78486FEF-0FB2-484C-984E-6F4B11DBADC8}" type="pres">
      <dgm:prSet presAssocID="{191E4272-AF98-4D2D-8526-EA83EDA8684F}" presName="hierChild4" presStyleCnt="0"/>
      <dgm:spPr/>
    </dgm:pt>
    <dgm:pt modelId="{A1DD86B0-E264-41EA-8F5E-EFA3C6346A9A}" type="pres">
      <dgm:prSet presAssocID="{191E4272-AF98-4D2D-8526-EA83EDA8684F}" presName="hierChild5" presStyleCnt="0"/>
      <dgm:spPr/>
    </dgm:pt>
    <dgm:pt modelId="{C6401114-40E7-469A-A363-3296E5DC9DB4}" type="pres">
      <dgm:prSet presAssocID="{7B73FB2D-9CDB-4A60-86A0-777DF0C54921}" presName="hierChild5" presStyleCnt="0"/>
      <dgm:spPr/>
    </dgm:pt>
    <dgm:pt modelId="{DF15DC72-58F2-40D6-8C12-CFEB6E66A246}" type="pres">
      <dgm:prSet presAssocID="{4F204986-40D3-458C-945F-92EEFACA5B60}" presName="hierChild3" presStyleCnt="0"/>
      <dgm:spPr/>
    </dgm:pt>
  </dgm:ptLst>
  <dgm:cxnLst>
    <dgm:cxn modelId="{C26D3AA0-EA45-4F2A-9B7A-5559AD63A20A}" srcId="{7B73FB2D-9CDB-4A60-86A0-777DF0C54921}" destId="{191E4272-AF98-4D2D-8526-EA83EDA8684F}" srcOrd="0" destOrd="0" parTransId="{81B2B152-5E7B-4291-B1D2-5CE482C80B17}" sibTransId="{56609937-1877-4DFF-809D-AD83EA3E7F9A}"/>
    <dgm:cxn modelId="{5F319B21-5F2D-49C5-826E-42E796479150}" srcId="{DCB7211D-E216-4F5E-9338-F6462F7ABD19}" destId="{95A68027-9F18-487E-86C0-A8AB02ABF36A}" srcOrd="0" destOrd="0" parTransId="{7DB3DB43-0AB9-4A17-BC79-566522CDB5C6}" sibTransId="{BFF53AB0-323C-4529-95A5-FE85993036CE}"/>
    <dgm:cxn modelId="{732AE318-C467-4479-B101-6FBBE56D3C6A}" type="presOf" srcId="{191E4272-AF98-4D2D-8526-EA83EDA8684F}" destId="{48744AAA-199C-4379-8601-77DA6B7A39B3}" srcOrd="1" destOrd="0" presId="urn:microsoft.com/office/officeart/2005/8/layout/orgChart1"/>
    <dgm:cxn modelId="{B9C2E12F-3CAD-4960-8160-2FDBDE3ACF2E}" type="presOf" srcId="{4F204986-40D3-458C-945F-92EEFACA5B60}" destId="{CF3F7A1A-BA8E-4904-B1EB-67EF84812D0A}" srcOrd="0" destOrd="0" presId="urn:microsoft.com/office/officeart/2005/8/layout/orgChart1"/>
    <dgm:cxn modelId="{1C309B2E-A938-4B1F-84E0-4B472B0FAD5A}" srcId="{4F204986-40D3-458C-945F-92EEFACA5B60}" destId="{5D66D005-6714-4558-811F-15D925A1A40D}" srcOrd="0" destOrd="0" parTransId="{FAE3FC32-4F79-49B1-9414-61765791CEBA}" sibTransId="{C5DF97C8-7E43-4F09-856D-FB23B658DEF0}"/>
    <dgm:cxn modelId="{05C4C60C-42DD-4FD3-B64A-2B77A7FB00FE}" type="presOf" srcId="{5D66D005-6714-4558-811F-15D925A1A40D}" destId="{CE14D4ED-2743-4F7C-8FB7-8BE6AD15E8B3}" srcOrd="0" destOrd="0" presId="urn:microsoft.com/office/officeart/2005/8/layout/orgChart1"/>
    <dgm:cxn modelId="{8B6C354E-E3F7-4EDA-8BED-8CB18F6BCA19}" type="presOf" srcId="{EFFE2D9F-D6C5-489C-B9DB-A0078763192C}" destId="{9F3430E6-6B8E-4055-855D-520FA29E7A01}" srcOrd="0" destOrd="0" presId="urn:microsoft.com/office/officeart/2005/8/layout/orgChart1"/>
    <dgm:cxn modelId="{94C70ABB-55A0-4CF6-98DA-9945709C9E06}" type="presOf" srcId="{191E4272-AF98-4D2D-8526-EA83EDA8684F}" destId="{47C4E525-D7F2-46A2-A4D1-DAA2CD544D02}" srcOrd="0" destOrd="0" presId="urn:microsoft.com/office/officeart/2005/8/layout/orgChart1"/>
    <dgm:cxn modelId="{C5385546-F148-49F6-A1BF-4B3E93D99EB0}" type="presOf" srcId="{17D6D4B5-54D2-4606-8EDE-0C272BF68300}" destId="{A55B941C-2E29-465A-9883-822F92DF682B}" srcOrd="0" destOrd="0" presId="urn:microsoft.com/office/officeart/2005/8/layout/orgChart1"/>
    <dgm:cxn modelId="{051C35BF-288C-4B63-AB58-49A4031CBF25}" type="presOf" srcId="{5D66D005-6714-4558-811F-15D925A1A40D}" destId="{1EFA394B-3BB3-4281-A36E-27C1168E8B07}" srcOrd="1" destOrd="0" presId="urn:microsoft.com/office/officeart/2005/8/layout/orgChart1"/>
    <dgm:cxn modelId="{7C03B2D2-A379-4120-AECA-80789AC29BFE}" type="presOf" srcId="{81B2B152-5E7B-4291-B1D2-5CE482C80B17}" destId="{FC3ED9C6-F814-4001-83D3-5E00D42963CB}" srcOrd="0" destOrd="0" presId="urn:microsoft.com/office/officeart/2005/8/layout/orgChart1"/>
    <dgm:cxn modelId="{CF650F82-253C-4378-AAD1-25637A04E201}" srcId="{4F204986-40D3-458C-945F-92EEFACA5B60}" destId="{DCB7211D-E216-4F5E-9338-F6462F7ABD19}" srcOrd="1" destOrd="0" parTransId="{96DD1FBF-E692-4823-9741-4F031B2F2CE5}" sibTransId="{8E512C5A-CC26-4AC3-8F6B-2AC70D2EC6E5}"/>
    <dgm:cxn modelId="{FF2B2576-5153-460D-AE8C-7038C8F7C951}" type="presOf" srcId="{7B73FB2D-9CDB-4A60-86A0-777DF0C54921}" destId="{72749584-4697-4457-B8F7-9575F079DC45}" srcOrd="1" destOrd="0" presId="urn:microsoft.com/office/officeart/2005/8/layout/orgChart1"/>
    <dgm:cxn modelId="{F554622B-2039-4628-8CD6-235F11790C9A}" type="presOf" srcId="{7DB3DB43-0AB9-4A17-BC79-566522CDB5C6}" destId="{8D810795-778A-42CC-942E-5B7872DDF11A}" srcOrd="0" destOrd="0" presId="urn:microsoft.com/office/officeart/2005/8/layout/orgChart1"/>
    <dgm:cxn modelId="{C32AD303-CE13-46CC-B1B0-E3021328AB47}" type="presOf" srcId="{4F204986-40D3-458C-945F-92EEFACA5B60}" destId="{339AFC3F-DBC2-4E9B-A353-FF2F49B92A8B}" srcOrd="1" destOrd="0" presId="urn:microsoft.com/office/officeart/2005/8/layout/orgChart1"/>
    <dgm:cxn modelId="{17DC9BF9-9819-48A7-BC95-D7509237FAD0}" type="presOf" srcId="{95A68027-9F18-487E-86C0-A8AB02ABF36A}" destId="{D1E83739-2BAC-41B0-945F-F3DAAA8BAEBE}" srcOrd="0" destOrd="0" presId="urn:microsoft.com/office/officeart/2005/8/layout/orgChart1"/>
    <dgm:cxn modelId="{36859CA8-F3B7-4A73-B16B-97B87102CF28}" type="presOf" srcId="{7B73FB2D-9CDB-4A60-86A0-777DF0C54921}" destId="{0F82A49E-2A46-4618-B474-41E0430788B1}" srcOrd="0" destOrd="0" presId="urn:microsoft.com/office/officeart/2005/8/layout/orgChart1"/>
    <dgm:cxn modelId="{202F0C65-4322-49CD-9DD8-2DF5BCA9A276}" srcId="{4F204986-40D3-458C-945F-92EEFACA5B60}" destId="{7B73FB2D-9CDB-4A60-86A0-777DF0C54921}" srcOrd="2" destOrd="0" parTransId="{17D6D4B5-54D2-4606-8EDE-0C272BF68300}" sibTransId="{FCDC7E49-9220-4FD4-9BA2-143F3F84AA6B}"/>
    <dgm:cxn modelId="{B784ABE9-28DF-4FE2-8DF9-5566D6B97636}" type="presOf" srcId="{09423D53-CB34-4E98-B069-897780846B28}" destId="{94F1ADCA-597A-428A-A568-04186C164B1E}" srcOrd="1" destOrd="0" presId="urn:microsoft.com/office/officeart/2005/8/layout/orgChart1"/>
    <dgm:cxn modelId="{39C7D06B-9FCB-4BE4-A6C4-D01453BEE791}" type="presOf" srcId="{96DD1FBF-E692-4823-9741-4F031B2F2CE5}" destId="{48F4001A-BE6B-48E1-8A35-A47DAFF17C42}" srcOrd="0" destOrd="0" presId="urn:microsoft.com/office/officeart/2005/8/layout/orgChart1"/>
    <dgm:cxn modelId="{AA758846-FE2E-4F1D-8347-78A8FA3BDD92}" srcId="{5D66D005-6714-4558-811F-15D925A1A40D}" destId="{09423D53-CB34-4E98-B069-897780846B28}" srcOrd="0" destOrd="0" parTransId="{ECC0B0F2-809D-4990-B614-BD88F24EB6B5}" sibTransId="{FFF2DB5B-BCA5-43ED-9E9D-ACA278016DBA}"/>
    <dgm:cxn modelId="{93FFF084-07BF-4790-9AB6-5AB22D952DED}" srcId="{EFFE2D9F-D6C5-489C-B9DB-A0078763192C}" destId="{4F204986-40D3-458C-945F-92EEFACA5B60}" srcOrd="0" destOrd="0" parTransId="{41E8518E-0B22-413A-B02D-A2CE4B73AC57}" sibTransId="{00EA324F-59DA-451D-8C39-4AC184FCDA12}"/>
    <dgm:cxn modelId="{E68A6EDA-08C7-4182-B465-B7E505DC4D62}" type="presOf" srcId="{ECC0B0F2-809D-4990-B614-BD88F24EB6B5}" destId="{18A18456-6745-4867-8D01-E6A7060E7C2F}" srcOrd="0" destOrd="0" presId="urn:microsoft.com/office/officeart/2005/8/layout/orgChart1"/>
    <dgm:cxn modelId="{20C9F84D-14CB-47C2-9CE8-CC76FAADC09D}" type="presOf" srcId="{95A68027-9F18-487E-86C0-A8AB02ABF36A}" destId="{A274A432-08F4-4046-8BC9-D44CDB23B121}" srcOrd="1" destOrd="0" presId="urn:microsoft.com/office/officeart/2005/8/layout/orgChart1"/>
    <dgm:cxn modelId="{B9B040EA-A8E4-4508-B0A1-E8C605AD6FE8}" type="presOf" srcId="{FAE3FC32-4F79-49B1-9414-61765791CEBA}" destId="{F1AD1514-60AE-41DC-86A9-D94B7E549D2A}" srcOrd="0" destOrd="0" presId="urn:microsoft.com/office/officeart/2005/8/layout/orgChart1"/>
    <dgm:cxn modelId="{90F11A2A-A1F0-48AE-B38D-6D64F4937255}" type="presOf" srcId="{DCB7211D-E216-4F5E-9338-F6462F7ABD19}" destId="{0FA7FA69-4E88-40B2-95A5-C4D547E48F31}" srcOrd="0" destOrd="0" presId="urn:microsoft.com/office/officeart/2005/8/layout/orgChart1"/>
    <dgm:cxn modelId="{E38C9006-5F64-44AA-9BC9-F42204F2BFB5}" type="presOf" srcId="{09423D53-CB34-4E98-B069-897780846B28}" destId="{4814C490-171F-4B12-8C21-3697604612A3}" srcOrd="0" destOrd="0" presId="urn:microsoft.com/office/officeart/2005/8/layout/orgChart1"/>
    <dgm:cxn modelId="{9CD3EA2D-71F6-4C0E-81EF-9BC5513F06C8}" type="presOf" srcId="{DCB7211D-E216-4F5E-9338-F6462F7ABD19}" destId="{B4E02928-A0A4-4474-8593-377C2A57B7FA}" srcOrd="1" destOrd="0" presId="urn:microsoft.com/office/officeart/2005/8/layout/orgChart1"/>
    <dgm:cxn modelId="{A327F800-7459-413E-B9FC-858FC3A219B2}" type="presParOf" srcId="{9F3430E6-6B8E-4055-855D-520FA29E7A01}" destId="{A2F22479-6254-46F1-B943-66C3365D4CDC}" srcOrd="0" destOrd="0" presId="urn:microsoft.com/office/officeart/2005/8/layout/orgChart1"/>
    <dgm:cxn modelId="{162E3B68-D196-4B22-B1BB-4DDD948AE698}" type="presParOf" srcId="{A2F22479-6254-46F1-B943-66C3365D4CDC}" destId="{95449183-D7C5-4CEF-930F-F070DDEC3AA8}" srcOrd="0" destOrd="0" presId="urn:microsoft.com/office/officeart/2005/8/layout/orgChart1"/>
    <dgm:cxn modelId="{05E4EE4F-AA48-4B56-91AA-B7068DD04AE4}" type="presParOf" srcId="{95449183-D7C5-4CEF-930F-F070DDEC3AA8}" destId="{CF3F7A1A-BA8E-4904-B1EB-67EF84812D0A}" srcOrd="0" destOrd="0" presId="urn:microsoft.com/office/officeart/2005/8/layout/orgChart1"/>
    <dgm:cxn modelId="{25F7A6D7-D4EA-4E23-901E-A8B4BF53CDC2}" type="presParOf" srcId="{95449183-D7C5-4CEF-930F-F070DDEC3AA8}" destId="{339AFC3F-DBC2-4E9B-A353-FF2F49B92A8B}" srcOrd="1" destOrd="0" presId="urn:microsoft.com/office/officeart/2005/8/layout/orgChart1"/>
    <dgm:cxn modelId="{DE36AA86-37C2-4195-A34C-8AA281E30FF0}" type="presParOf" srcId="{A2F22479-6254-46F1-B943-66C3365D4CDC}" destId="{4DE26337-84C8-4ABE-AB60-321D7CF9F79B}" srcOrd="1" destOrd="0" presId="urn:microsoft.com/office/officeart/2005/8/layout/orgChart1"/>
    <dgm:cxn modelId="{8005BF29-4A9C-47A9-B135-B267F9A2CBF7}" type="presParOf" srcId="{4DE26337-84C8-4ABE-AB60-321D7CF9F79B}" destId="{F1AD1514-60AE-41DC-86A9-D94B7E549D2A}" srcOrd="0" destOrd="0" presId="urn:microsoft.com/office/officeart/2005/8/layout/orgChart1"/>
    <dgm:cxn modelId="{051E2B9A-EDBE-4A42-8F60-64BCC258FEB4}" type="presParOf" srcId="{4DE26337-84C8-4ABE-AB60-321D7CF9F79B}" destId="{BD946D67-3FE1-43E5-8142-AFBA221B9BC6}" srcOrd="1" destOrd="0" presId="urn:microsoft.com/office/officeart/2005/8/layout/orgChart1"/>
    <dgm:cxn modelId="{3824C002-6B69-4A6A-86AA-56DCC2F0D6CE}" type="presParOf" srcId="{BD946D67-3FE1-43E5-8142-AFBA221B9BC6}" destId="{4E690054-21BE-4D7E-BAF9-6F5200578EE6}" srcOrd="0" destOrd="0" presId="urn:microsoft.com/office/officeart/2005/8/layout/orgChart1"/>
    <dgm:cxn modelId="{63CFD700-7D15-4C59-9337-9D37732CA151}" type="presParOf" srcId="{4E690054-21BE-4D7E-BAF9-6F5200578EE6}" destId="{CE14D4ED-2743-4F7C-8FB7-8BE6AD15E8B3}" srcOrd="0" destOrd="0" presId="urn:microsoft.com/office/officeart/2005/8/layout/orgChart1"/>
    <dgm:cxn modelId="{DFB71DEC-48C6-4362-B095-9631BD408C3C}" type="presParOf" srcId="{4E690054-21BE-4D7E-BAF9-6F5200578EE6}" destId="{1EFA394B-3BB3-4281-A36E-27C1168E8B07}" srcOrd="1" destOrd="0" presId="urn:microsoft.com/office/officeart/2005/8/layout/orgChart1"/>
    <dgm:cxn modelId="{FFB20EFB-E6F2-41C8-8625-E8AEF3E0EE78}" type="presParOf" srcId="{BD946D67-3FE1-43E5-8142-AFBA221B9BC6}" destId="{A4D87F42-FD33-413A-A957-D2B69850CD68}" srcOrd="1" destOrd="0" presId="urn:microsoft.com/office/officeart/2005/8/layout/orgChart1"/>
    <dgm:cxn modelId="{71F7C16A-A714-430C-A835-79ECBE6BD93F}" type="presParOf" srcId="{A4D87F42-FD33-413A-A957-D2B69850CD68}" destId="{18A18456-6745-4867-8D01-E6A7060E7C2F}" srcOrd="0" destOrd="0" presId="urn:microsoft.com/office/officeart/2005/8/layout/orgChart1"/>
    <dgm:cxn modelId="{06839771-ECD8-4596-B41F-6B0292DE66D1}" type="presParOf" srcId="{A4D87F42-FD33-413A-A957-D2B69850CD68}" destId="{F2B1F83E-AA41-4BDE-84C3-EE8E3F27A656}" srcOrd="1" destOrd="0" presId="urn:microsoft.com/office/officeart/2005/8/layout/orgChart1"/>
    <dgm:cxn modelId="{BA14F870-E75D-467C-8932-FDB9F08B3ED5}" type="presParOf" srcId="{F2B1F83E-AA41-4BDE-84C3-EE8E3F27A656}" destId="{2D876F1A-3FFF-4213-8E5D-2080E11E2B8D}" srcOrd="0" destOrd="0" presId="urn:microsoft.com/office/officeart/2005/8/layout/orgChart1"/>
    <dgm:cxn modelId="{3D79FC12-0D03-4D1C-BFDC-ECE7AAAF5BC8}" type="presParOf" srcId="{2D876F1A-3FFF-4213-8E5D-2080E11E2B8D}" destId="{4814C490-171F-4B12-8C21-3697604612A3}" srcOrd="0" destOrd="0" presId="urn:microsoft.com/office/officeart/2005/8/layout/orgChart1"/>
    <dgm:cxn modelId="{65223E64-6482-429A-977A-3F88AC17C6A4}" type="presParOf" srcId="{2D876F1A-3FFF-4213-8E5D-2080E11E2B8D}" destId="{94F1ADCA-597A-428A-A568-04186C164B1E}" srcOrd="1" destOrd="0" presId="urn:microsoft.com/office/officeart/2005/8/layout/orgChart1"/>
    <dgm:cxn modelId="{559F6A16-8D25-4C3A-8604-C313EFD104C4}" type="presParOf" srcId="{F2B1F83E-AA41-4BDE-84C3-EE8E3F27A656}" destId="{B6D52601-EFFB-4432-A5E4-34437673393C}" srcOrd="1" destOrd="0" presId="urn:microsoft.com/office/officeart/2005/8/layout/orgChart1"/>
    <dgm:cxn modelId="{4BA3CA9C-A90D-4E71-8D6D-8E86C9ED84AE}" type="presParOf" srcId="{F2B1F83E-AA41-4BDE-84C3-EE8E3F27A656}" destId="{65D4951E-87A8-45BA-9FEF-15BD98A816B4}" srcOrd="2" destOrd="0" presId="urn:microsoft.com/office/officeart/2005/8/layout/orgChart1"/>
    <dgm:cxn modelId="{B5CCE525-F4F4-4710-8CB2-799FFCC690CE}" type="presParOf" srcId="{BD946D67-3FE1-43E5-8142-AFBA221B9BC6}" destId="{49328B7E-7AEC-42E9-A9C8-70B96A3F2BE7}" srcOrd="2" destOrd="0" presId="urn:microsoft.com/office/officeart/2005/8/layout/orgChart1"/>
    <dgm:cxn modelId="{D625B69C-A283-440F-A96A-E74793FCC5ED}" type="presParOf" srcId="{4DE26337-84C8-4ABE-AB60-321D7CF9F79B}" destId="{48F4001A-BE6B-48E1-8A35-A47DAFF17C42}" srcOrd="2" destOrd="0" presId="urn:microsoft.com/office/officeart/2005/8/layout/orgChart1"/>
    <dgm:cxn modelId="{0D9FC917-1E26-4122-82F7-058C91FF1A70}" type="presParOf" srcId="{4DE26337-84C8-4ABE-AB60-321D7CF9F79B}" destId="{1AFFD3F8-3B34-4CDB-A344-D1019F6D065D}" srcOrd="3" destOrd="0" presId="urn:microsoft.com/office/officeart/2005/8/layout/orgChart1"/>
    <dgm:cxn modelId="{C7DFA92F-8769-487F-8311-BBD320F45B34}" type="presParOf" srcId="{1AFFD3F8-3B34-4CDB-A344-D1019F6D065D}" destId="{B077AD6B-B53C-42F7-BC67-D53407FE319D}" srcOrd="0" destOrd="0" presId="urn:microsoft.com/office/officeart/2005/8/layout/orgChart1"/>
    <dgm:cxn modelId="{E941B258-F56E-4398-A54B-C52A7DF18539}" type="presParOf" srcId="{B077AD6B-B53C-42F7-BC67-D53407FE319D}" destId="{0FA7FA69-4E88-40B2-95A5-C4D547E48F31}" srcOrd="0" destOrd="0" presId="urn:microsoft.com/office/officeart/2005/8/layout/orgChart1"/>
    <dgm:cxn modelId="{27F46B28-E378-4DBF-B050-1481BA61AFC5}" type="presParOf" srcId="{B077AD6B-B53C-42F7-BC67-D53407FE319D}" destId="{B4E02928-A0A4-4474-8593-377C2A57B7FA}" srcOrd="1" destOrd="0" presId="urn:microsoft.com/office/officeart/2005/8/layout/orgChart1"/>
    <dgm:cxn modelId="{90E8B736-A225-4756-9AC5-BDCDB058C83A}" type="presParOf" srcId="{1AFFD3F8-3B34-4CDB-A344-D1019F6D065D}" destId="{AE06A0CC-667F-4C8E-A333-B3B8F54DBFBF}" srcOrd="1" destOrd="0" presId="urn:microsoft.com/office/officeart/2005/8/layout/orgChart1"/>
    <dgm:cxn modelId="{565986EC-5140-4E0A-8999-E64FA62F31D0}" type="presParOf" srcId="{AE06A0CC-667F-4C8E-A333-B3B8F54DBFBF}" destId="{8D810795-778A-42CC-942E-5B7872DDF11A}" srcOrd="0" destOrd="0" presId="urn:microsoft.com/office/officeart/2005/8/layout/orgChart1"/>
    <dgm:cxn modelId="{14278EB3-2B4A-4399-AE9B-E09197C3C21A}" type="presParOf" srcId="{AE06A0CC-667F-4C8E-A333-B3B8F54DBFBF}" destId="{52350C1A-B300-4AC9-8B15-508052930971}" srcOrd="1" destOrd="0" presId="urn:microsoft.com/office/officeart/2005/8/layout/orgChart1"/>
    <dgm:cxn modelId="{8F2F6488-6397-4100-9831-21C0E3C62E12}" type="presParOf" srcId="{52350C1A-B300-4AC9-8B15-508052930971}" destId="{A9079FDC-54FB-42DB-A7DB-277EF73BA9E3}" srcOrd="0" destOrd="0" presId="urn:microsoft.com/office/officeart/2005/8/layout/orgChart1"/>
    <dgm:cxn modelId="{82EACF80-39D4-4854-BB16-E6112E39D64F}" type="presParOf" srcId="{A9079FDC-54FB-42DB-A7DB-277EF73BA9E3}" destId="{D1E83739-2BAC-41B0-945F-F3DAAA8BAEBE}" srcOrd="0" destOrd="0" presId="urn:microsoft.com/office/officeart/2005/8/layout/orgChart1"/>
    <dgm:cxn modelId="{FD80C157-5F15-4EE2-8675-F6E0C33B3C72}" type="presParOf" srcId="{A9079FDC-54FB-42DB-A7DB-277EF73BA9E3}" destId="{A274A432-08F4-4046-8BC9-D44CDB23B121}" srcOrd="1" destOrd="0" presId="urn:microsoft.com/office/officeart/2005/8/layout/orgChart1"/>
    <dgm:cxn modelId="{F594FBB6-4F6A-4890-B580-57BB8E8AFC8B}" type="presParOf" srcId="{52350C1A-B300-4AC9-8B15-508052930971}" destId="{DEAB0A62-3502-4631-9320-B3C513EBE725}" srcOrd="1" destOrd="0" presId="urn:microsoft.com/office/officeart/2005/8/layout/orgChart1"/>
    <dgm:cxn modelId="{46E703A8-6418-4B92-ABBE-CF4EACF171D0}" type="presParOf" srcId="{52350C1A-B300-4AC9-8B15-508052930971}" destId="{61E6C82E-04C3-4249-B12C-F04808667622}" srcOrd="2" destOrd="0" presId="urn:microsoft.com/office/officeart/2005/8/layout/orgChart1"/>
    <dgm:cxn modelId="{C429FDC0-4708-48E9-8C9C-EB90F4302D6F}" type="presParOf" srcId="{1AFFD3F8-3B34-4CDB-A344-D1019F6D065D}" destId="{AE68B81F-12F7-4157-A177-441DF2098A7E}" srcOrd="2" destOrd="0" presId="urn:microsoft.com/office/officeart/2005/8/layout/orgChart1"/>
    <dgm:cxn modelId="{65D35943-0D56-4D71-9970-1F3B5DBA0E80}" type="presParOf" srcId="{4DE26337-84C8-4ABE-AB60-321D7CF9F79B}" destId="{A55B941C-2E29-465A-9883-822F92DF682B}" srcOrd="4" destOrd="0" presId="urn:microsoft.com/office/officeart/2005/8/layout/orgChart1"/>
    <dgm:cxn modelId="{251959CC-97C1-4303-B100-F2236F2636BF}" type="presParOf" srcId="{4DE26337-84C8-4ABE-AB60-321D7CF9F79B}" destId="{6D1C02C3-D287-449C-8AA4-7143B2300326}" srcOrd="5" destOrd="0" presId="urn:microsoft.com/office/officeart/2005/8/layout/orgChart1"/>
    <dgm:cxn modelId="{CBE70DE1-33BE-4986-967C-0E4250161D08}" type="presParOf" srcId="{6D1C02C3-D287-449C-8AA4-7143B2300326}" destId="{3FA730E2-0BFE-41E8-BB72-5C5B8EFDCDA1}" srcOrd="0" destOrd="0" presId="urn:microsoft.com/office/officeart/2005/8/layout/orgChart1"/>
    <dgm:cxn modelId="{543C953E-4E40-463D-A211-B75F735CA765}" type="presParOf" srcId="{3FA730E2-0BFE-41E8-BB72-5C5B8EFDCDA1}" destId="{0F82A49E-2A46-4618-B474-41E0430788B1}" srcOrd="0" destOrd="0" presId="urn:microsoft.com/office/officeart/2005/8/layout/orgChart1"/>
    <dgm:cxn modelId="{EE6B88EB-340C-4A76-B41D-FB4A52C552FC}" type="presParOf" srcId="{3FA730E2-0BFE-41E8-BB72-5C5B8EFDCDA1}" destId="{72749584-4697-4457-B8F7-9575F079DC45}" srcOrd="1" destOrd="0" presId="urn:microsoft.com/office/officeart/2005/8/layout/orgChart1"/>
    <dgm:cxn modelId="{04A0F04F-FABB-4720-BF10-6C60494BD9BD}" type="presParOf" srcId="{6D1C02C3-D287-449C-8AA4-7143B2300326}" destId="{6648F3B9-8092-4FEB-80C3-F5758DDCB331}" srcOrd="1" destOrd="0" presId="urn:microsoft.com/office/officeart/2005/8/layout/orgChart1"/>
    <dgm:cxn modelId="{B4F2A1D2-A377-4873-BE16-76BD9B017F9F}" type="presParOf" srcId="{6648F3B9-8092-4FEB-80C3-F5758DDCB331}" destId="{FC3ED9C6-F814-4001-83D3-5E00D42963CB}" srcOrd="0" destOrd="0" presId="urn:microsoft.com/office/officeart/2005/8/layout/orgChart1"/>
    <dgm:cxn modelId="{E3E3347B-5991-4929-9689-45FF0D56EE6F}" type="presParOf" srcId="{6648F3B9-8092-4FEB-80C3-F5758DDCB331}" destId="{0EC7B0DE-E43A-41D5-BD1C-47EE3CDF0163}" srcOrd="1" destOrd="0" presId="urn:microsoft.com/office/officeart/2005/8/layout/orgChart1"/>
    <dgm:cxn modelId="{F943C409-B72D-434D-88A4-2712DC7037E7}" type="presParOf" srcId="{0EC7B0DE-E43A-41D5-BD1C-47EE3CDF0163}" destId="{0BB73371-E534-4AC3-AF1A-CD0F53654ECC}" srcOrd="0" destOrd="0" presId="urn:microsoft.com/office/officeart/2005/8/layout/orgChart1"/>
    <dgm:cxn modelId="{391C043E-4FB3-4B86-A97B-9662B07BA72C}" type="presParOf" srcId="{0BB73371-E534-4AC3-AF1A-CD0F53654ECC}" destId="{47C4E525-D7F2-46A2-A4D1-DAA2CD544D02}" srcOrd="0" destOrd="0" presId="urn:microsoft.com/office/officeart/2005/8/layout/orgChart1"/>
    <dgm:cxn modelId="{BDE5F34D-B2E0-4F45-BF67-F740B924881D}" type="presParOf" srcId="{0BB73371-E534-4AC3-AF1A-CD0F53654ECC}" destId="{48744AAA-199C-4379-8601-77DA6B7A39B3}" srcOrd="1" destOrd="0" presId="urn:microsoft.com/office/officeart/2005/8/layout/orgChart1"/>
    <dgm:cxn modelId="{1A9A5302-1032-4151-AB86-4E6CBF10AC52}" type="presParOf" srcId="{0EC7B0DE-E43A-41D5-BD1C-47EE3CDF0163}" destId="{78486FEF-0FB2-484C-984E-6F4B11DBADC8}" srcOrd="1" destOrd="0" presId="urn:microsoft.com/office/officeart/2005/8/layout/orgChart1"/>
    <dgm:cxn modelId="{58A4D3F9-BF00-4F5B-B2E0-1FD46DE22487}" type="presParOf" srcId="{0EC7B0DE-E43A-41D5-BD1C-47EE3CDF0163}" destId="{A1DD86B0-E264-41EA-8F5E-EFA3C6346A9A}" srcOrd="2" destOrd="0" presId="urn:microsoft.com/office/officeart/2005/8/layout/orgChart1"/>
    <dgm:cxn modelId="{3F458B71-8667-4477-9121-340EEA24E9C1}" type="presParOf" srcId="{6D1C02C3-D287-449C-8AA4-7143B2300326}" destId="{C6401114-40E7-469A-A363-3296E5DC9DB4}" srcOrd="2" destOrd="0" presId="urn:microsoft.com/office/officeart/2005/8/layout/orgChart1"/>
    <dgm:cxn modelId="{EAA48AF2-0C23-4F97-B6C3-8171CE2644F2}" type="presParOf" srcId="{A2F22479-6254-46F1-B943-66C3365D4CDC}" destId="{DF15DC72-58F2-40D6-8C12-CFEB6E66A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E2D9F-D6C5-489C-B9DB-A0078763192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F204986-40D3-458C-945F-92EEFACA5B60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41E8518E-0B22-413A-B02D-A2CE4B73AC57}" type="par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0EA324F-59DA-451D-8C39-4AC184FCDA12}" type="sibTrans" cxnId="{93FFF084-07BF-4790-9AB6-5AB22D952DED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09423D53-CB34-4E98-B069-897780846B2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ECC0B0F2-809D-4990-B614-BD88F24EB6B5}" type="par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FF2DB5B-BCA5-43ED-9E9D-ACA278016DBA}" type="sibTrans" cxnId="{AA758846-FE2E-4F1D-8347-78A8FA3BDD92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DCB7211D-E216-4F5E-9338-F6462F7ABD19}">
      <dgm:prSet phldrT="[Text]"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96DD1FBF-E692-4823-9741-4F031B2F2CE5}" type="par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8E512C5A-CC26-4AC3-8F6B-2AC70D2EC6E5}" type="sibTrans" cxnId="{CF650F82-253C-4378-AAD1-25637A04E201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7B73FB2D-9CDB-4A60-86A0-777DF0C54921}">
      <dgm:prSet phldrT="[Text]"/>
      <dgm:spPr/>
      <dgm:t>
        <a:bodyPr/>
        <a:lstStyle/>
        <a:p>
          <a:r>
            <a:rPr lang="tr-TR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17D6D4B5-54D2-4606-8EDE-0C272BF68300}" type="par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FCDC7E49-9220-4FD4-9BA2-143F3F84AA6B}" type="sibTrans" cxnId="{202F0C65-4322-49CD-9DD8-2DF5BCA9A276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D66D005-6714-4558-811F-15D925A1A40D}">
      <dgm:prSet/>
      <dgm:spPr/>
      <dgm:t>
        <a:bodyPr/>
        <a:lstStyle/>
        <a:p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Newton’un 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2ı </a:t>
          </a:r>
          <a:r>
            <a:rPr lang="tr-TR" dirty="0" smtClean="0">
              <a:solidFill>
                <a:schemeClr val="accent5">
                  <a:lumMod val="25000"/>
                </a:schemeClr>
              </a:solidFill>
            </a:rPr>
            <a:t>yasasının direkt uygulaması: Kuvvet-Kütle-İvme</a:t>
          </a:r>
          <a:endParaRPr lang="tr-TR" dirty="0">
            <a:solidFill>
              <a:schemeClr val="accent5">
                <a:lumMod val="25000"/>
              </a:schemeClr>
            </a:solidFill>
          </a:endParaRPr>
        </a:p>
      </dgm:t>
    </dgm:pt>
    <dgm:pt modelId="{FAE3FC32-4F79-49B1-9414-61765791CEBA}" type="par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C5DF97C8-7E43-4F09-856D-FB23B658DEF0}" type="sibTrans" cxnId="{1C309B2E-A938-4B1F-84E0-4B472B0FAD5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5A68027-9F18-487E-86C0-A8AB02ABF36A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7DB3DB43-0AB9-4A17-BC79-566522CDB5C6}" type="par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BFF53AB0-323C-4529-95A5-FE85993036CE}" type="sibTrans" cxnId="{5F319B21-5F2D-49C5-826E-42E796479150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191E4272-AF98-4D2D-8526-EA83EDA8684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tr-TR">
              <a:noFill/>
            </a:rPr>
            <a:t> </a:t>
          </a:r>
        </a:p>
      </dgm:t>
    </dgm:pt>
    <dgm:pt modelId="{81B2B152-5E7B-4291-B1D2-5CE482C80B17}" type="par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56609937-1877-4DFF-809D-AD83EA3E7F9A}" type="sibTrans" cxnId="{C26D3AA0-EA45-4F2A-9B7A-5559AD63A20A}">
      <dgm:prSet/>
      <dgm:spPr/>
      <dgm:t>
        <a:bodyPr/>
        <a:lstStyle/>
        <a:p>
          <a:endParaRPr lang="tr-TR">
            <a:solidFill>
              <a:schemeClr val="accent5">
                <a:lumMod val="25000"/>
              </a:schemeClr>
            </a:solidFill>
          </a:endParaRPr>
        </a:p>
      </dgm:t>
    </dgm:pt>
    <dgm:pt modelId="{9F3430E6-6B8E-4055-855D-520FA29E7A01}" type="pres">
      <dgm:prSet presAssocID="{EFFE2D9F-D6C5-489C-B9DB-A00787631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2F22479-6254-46F1-B943-66C3365D4CDC}" type="pres">
      <dgm:prSet presAssocID="{4F204986-40D3-458C-945F-92EEFACA5B60}" presName="hierRoot1" presStyleCnt="0">
        <dgm:presLayoutVars>
          <dgm:hierBranch val="init"/>
        </dgm:presLayoutVars>
      </dgm:prSet>
      <dgm:spPr/>
    </dgm:pt>
    <dgm:pt modelId="{95449183-D7C5-4CEF-930F-F070DDEC3AA8}" type="pres">
      <dgm:prSet presAssocID="{4F204986-40D3-458C-945F-92EEFACA5B60}" presName="rootComposite1" presStyleCnt="0"/>
      <dgm:spPr/>
    </dgm:pt>
    <dgm:pt modelId="{CF3F7A1A-BA8E-4904-B1EB-67EF84812D0A}" type="pres">
      <dgm:prSet presAssocID="{4F204986-40D3-458C-945F-92EEFACA5B60}" presName="rootText1" presStyleLbl="node0" presStyleIdx="0" presStyleCnt="1" custScaleX="321347" custScaleY="6081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9AFC3F-DBC2-4E9B-A353-FF2F49B92A8B}" type="pres">
      <dgm:prSet presAssocID="{4F204986-40D3-458C-945F-92EEFACA5B60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DE26337-84C8-4ABE-AB60-321D7CF9F79B}" type="pres">
      <dgm:prSet presAssocID="{4F204986-40D3-458C-945F-92EEFACA5B60}" presName="hierChild2" presStyleCnt="0"/>
      <dgm:spPr/>
    </dgm:pt>
    <dgm:pt modelId="{F1AD1514-60AE-41DC-86A9-D94B7E549D2A}" type="pres">
      <dgm:prSet presAssocID="{FAE3FC32-4F79-49B1-9414-61765791CEBA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D946D67-3FE1-43E5-8142-AFBA221B9BC6}" type="pres">
      <dgm:prSet presAssocID="{5D66D005-6714-4558-811F-15D925A1A40D}" presName="hierRoot2" presStyleCnt="0">
        <dgm:presLayoutVars>
          <dgm:hierBranch val="init"/>
        </dgm:presLayoutVars>
      </dgm:prSet>
      <dgm:spPr/>
    </dgm:pt>
    <dgm:pt modelId="{4E690054-21BE-4D7E-BAF9-6F5200578EE6}" type="pres">
      <dgm:prSet presAssocID="{5D66D005-6714-4558-811F-15D925A1A40D}" presName="rootComposite" presStyleCnt="0"/>
      <dgm:spPr/>
    </dgm:pt>
    <dgm:pt modelId="{CE14D4ED-2743-4F7C-8FB7-8BE6AD15E8B3}" type="pres">
      <dgm:prSet presAssocID="{5D66D005-6714-4558-811F-15D925A1A40D}" presName="rootText" presStyleLbl="node2" presStyleIdx="0" presStyleCnt="3" custScaleX="1318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FA394B-3BB3-4281-A36E-27C1168E8B07}" type="pres">
      <dgm:prSet presAssocID="{5D66D005-6714-4558-811F-15D925A1A40D}" presName="rootConnector" presStyleLbl="node2" presStyleIdx="0" presStyleCnt="3"/>
      <dgm:spPr/>
      <dgm:t>
        <a:bodyPr/>
        <a:lstStyle/>
        <a:p>
          <a:endParaRPr lang="tr-TR"/>
        </a:p>
      </dgm:t>
    </dgm:pt>
    <dgm:pt modelId="{A4D87F42-FD33-413A-A957-D2B69850CD68}" type="pres">
      <dgm:prSet presAssocID="{5D66D005-6714-4558-811F-15D925A1A40D}" presName="hierChild4" presStyleCnt="0"/>
      <dgm:spPr/>
    </dgm:pt>
    <dgm:pt modelId="{18A18456-6745-4867-8D01-E6A7060E7C2F}" type="pres">
      <dgm:prSet presAssocID="{ECC0B0F2-809D-4990-B614-BD88F24EB6B5}" presName="Name37" presStyleLbl="parChTrans1D3" presStyleIdx="0" presStyleCnt="3"/>
      <dgm:spPr/>
      <dgm:t>
        <a:bodyPr/>
        <a:lstStyle/>
        <a:p>
          <a:endParaRPr lang="tr-TR"/>
        </a:p>
      </dgm:t>
    </dgm:pt>
    <dgm:pt modelId="{F2B1F83E-AA41-4BDE-84C3-EE8E3F27A656}" type="pres">
      <dgm:prSet presAssocID="{09423D53-CB34-4E98-B069-897780846B28}" presName="hierRoot2" presStyleCnt="0">
        <dgm:presLayoutVars>
          <dgm:hierBranch val="init"/>
        </dgm:presLayoutVars>
      </dgm:prSet>
      <dgm:spPr/>
    </dgm:pt>
    <dgm:pt modelId="{2D876F1A-3FFF-4213-8E5D-2080E11E2B8D}" type="pres">
      <dgm:prSet presAssocID="{09423D53-CB34-4E98-B069-897780846B28}" presName="rootComposite" presStyleCnt="0"/>
      <dgm:spPr/>
    </dgm:pt>
    <dgm:pt modelId="{4814C490-171F-4B12-8C21-3697604612A3}" type="pres">
      <dgm:prSet presAssocID="{09423D53-CB34-4E98-B069-897780846B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F1ADCA-597A-428A-A568-04186C164B1E}" type="pres">
      <dgm:prSet presAssocID="{09423D53-CB34-4E98-B069-897780846B28}" presName="rootConnector" presStyleLbl="node3" presStyleIdx="0" presStyleCnt="3"/>
      <dgm:spPr/>
      <dgm:t>
        <a:bodyPr/>
        <a:lstStyle/>
        <a:p>
          <a:endParaRPr lang="tr-TR"/>
        </a:p>
      </dgm:t>
    </dgm:pt>
    <dgm:pt modelId="{B6D52601-EFFB-4432-A5E4-34437673393C}" type="pres">
      <dgm:prSet presAssocID="{09423D53-CB34-4E98-B069-897780846B28}" presName="hierChild4" presStyleCnt="0"/>
      <dgm:spPr/>
    </dgm:pt>
    <dgm:pt modelId="{65D4951E-87A8-45BA-9FEF-15BD98A816B4}" type="pres">
      <dgm:prSet presAssocID="{09423D53-CB34-4E98-B069-897780846B28}" presName="hierChild5" presStyleCnt="0"/>
      <dgm:spPr/>
    </dgm:pt>
    <dgm:pt modelId="{49328B7E-7AEC-42E9-A9C8-70B96A3F2BE7}" type="pres">
      <dgm:prSet presAssocID="{5D66D005-6714-4558-811F-15D925A1A40D}" presName="hierChild5" presStyleCnt="0"/>
      <dgm:spPr/>
    </dgm:pt>
    <dgm:pt modelId="{48F4001A-BE6B-48E1-8A35-A47DAFF17C42}" type="pres">
      <dgm:prSet presAssocID="{96DD1FBF-E692-4823-9741-4F031B2F2CE5}" presName="Name37" presStyleLbl="parChTrans1D2" presStyleIdx="1" presStyleCnt="3"/>
      <dgm:spPr/>
      <dgm:t>
        <a:bodyPr/>
        <a:lstStyle/>
        <a:p>
          <a:endParaRPr lang="tr-TR"/>
        </a:p>
      </dgm:t>
    </dgm:pt>
    <dgm:pt modelId="{1AFFD3F8-3B34-4CDB-A344-D1019F6D065D}" type="pres">
      <dgm:prSet presAssocID="{DCB7211D-E216-4F5E-9338-F6462F7ABD19}" presName="hierRoot2" presStyleCnt="0">
        <dgm:presLayoutVars>
          <dgm:hierBranch val="init"/>
        </dgm:presLayoutVars>
      </dgm:prSet>
      <dgm:spPr/>
    </dgm:pt>
    <dgm:pt modelId="{B077AD6B-B53C-42F7-BC67-D53407FE319D}" type="pres">
      <dgm:prSet presAssocID="{DCB7211D-E216-4F5E-9338-F6462F7ABD19}" presName="rootComposite" presStyleCnt="0"/>
      <dgm:spPr/>
    </dgm:pt>
    <dgm:pt modelId="{0FA7FA69-4E88-40B2-95A5-C4D547E48F31}" type="pres">
      <dgm:prSet presAssocID="{DCB7211D-E216-4F5E-9338-F6462F7ABD19}" presName="rootText" presStyleLbl="node2" presStyleIdx="1" presStyleCnt="3" custScaleY="512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E02928-A0A4-4474-8593-377C2A57B7FA}" type="pres">
      <dgm:prSet presAssocID="{DCB7211D-E216-4F5E-9338-F6462F7ABD19}" presName="rootConnector" presStyleLbl="node2" presStyleIdx="1" presStyleCnt="3"/>
      <dgm:spPr/>
      <dgm:t>
        <a:bodyPr/>
        <a:lstStyle/>
        <a:p>
          <a:endParaRPr lang="tr-TR"/>
        </a:p>
      </dgm:t>
    </dgm:pt>
    <dgm:pt modelId="{AE06A0CC-667F-4C8E-A333-B3B8F54DBFBF}" type="pres">
      <dgm:prSet presAssocID="{DCB7211D-E216-4F5E-9338-F6462F7ABD19}" presName="hierChild4" presStyleCnt="0"/>
      <dgm:spPr/>
    </dgm:pt>
    <dgm:pt modelId="{8D810795-778A-42CC-942E-5B7872DDF11A}" type="pres">
      <dgm:prSet presAssocID="{7DB3DB43-0AB9-4A17-BC79-566522CDB5C6}" presName="Name37" presStyleLbl="parChTrans1D3" presStyleIdx="1" presStyleCnt="3"/>
      <dgm:spPr/>
      <dgm:t>
        <a:bodyPr/>
        <a:lstStyle/>
        <a:p>
          <a:endParaRPr lang="tr-TR"/>
        </a:p>
      </dgm:t>
    </dgm:pt>
    <dgm:pt modelId="{52350C1A-B300-4AC9-8B15-508052930971}" type="pres">
      <dgm:prSet presAssocID="{95A68027-9F18-487E-86C0-A8AB02ABF36A}" presName="hierRoot2" presStyleCnt="0">
        <dgm:presLayoutVars>
          <dgm:hierBranch val="init"/>
        </dgm:presLayoutVars>
      </dgm:prSet>
      <dgm:spPr/>
    </dgm:pt>
    <dgm:pt modelId="{A9079FDC-54FB-42DB-A7DB-277EF73BA9E3}" type="pres">
      <dgm:prSet presAssocID="{95A68027-9F18-487E-86C0-A8AB02ABF36A}" presName="rootComposite" presStyleCnt="0"/>
      <dgm:spPr/>
    </dgm:pt>
    <dgm:pt modelId="{D1E83739-2BAC-41B0-945F-F3DAAA8BAEBE}" type="pres">
      <dgm:prSet presAssocID="{95A68027-9F18-487E-86C0-A8AB02ABF36A}" presName="rootText" presStyleLbl="node3" presStyleIdx="1" presStyleCnt="3" custScaleX="133493" custScaleY="77499" custLinFactNeighborX="-11807" custLinFactNeighborY="-309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74A432-08F4-4046-8BC9-D44CDB23B121}" type="pres">
      <dgm:prSet presAssocID="{95A68027-9F18-487E-86C0-A8AB02ABF36A}" presName="rootConnector" presStyleLbl="node3" presStyleIdx="1" presStyleCnt="3"/>
      <dgm:spPr/>
      <dgm:t>
        <a:bodyPr/>
        <a:lstStyle/>
        <a:p>
          <a:endParaRPr lang="tr-TR"/>
        </a:p>
      </dgm:t>
    </dgm:pt>
    <dgm:pt modelId="{DEAB0A62-3502-4631-9320-B3C513EBE725}" type="pres">
      <dgm:prSet presAssocID="{95A68027-9F18-487E-86C0-A8AB02ABF36A}" presName="hierChild4" presStyleCnt="0"/>
      <dgm:spPr/>
    </dgm:pt>
    <dgm:pt modelId="{61E6C82E-04C3-4249-B12C-F04808667622}" type="pres">
      <dgm:prSet presAssocID="{95A68027-9F18-487E-86C0-A8AB02ABF36A}" presName="hierChild5" presStyleCnt="0"/>
      <dgm:spPr/>
    </dgm:pt>
    <dgm:pt modelId="{AE68B81F-12F7-4157-A177-441DF2098A7E}" type="pres">
      <dgm:prSet presAssocID="{DCB7211D-E216-4F5E-9338-F6462F7ABD19}" presName="hierChild5" presStyleCnt="0"/>
      <dgm:spPr/>
    </dgm:pt>
    <dgm:pt modelId="{A55B941C-2E29-465A-9883-822F92DF682B}" type="pres">
      <dgm:prSet presAssocID="{17D6D4B5-54D2-4606-8EDE-0C272BF68300}" presName="Name37" presStyleLbl="parChTrans1D2" presStyleIdx="2" presStyleCnt="3"/>
      <dgm:spPr/>
      <dgm:t>
        <a:bodyPr/>
        <a:lstStyle/>
        <a:p>
          <a:endParaRPr lang="tr-TR"/>
        </a:p>
      </dgm:t>
    </dgm:pt>
    <dgm:pt modelId="{6D1C02C3-D287-449C-8AA4-7143B2300326}" type="pres">
      <dgm:prSet presAssocID="{7B73FB2D-9CDB-4A60-86A0-777DF0C54921}" presName="hierRoot2" presStyleCnt="0">
        <dgm:presLayoutVars>
          <dgm:hierBranch val="init"/>
        </dgm:presLayoutVars>
      </dgm:prSet>
      <dgm:spPr/>
    </dgm:pt>
    <dgm:pt modelId="{3FA730E2-0BFE-41E8-BB72-5C5B8EFDCDA1}" type="pres">
      <dgm:prSet presAssocID="{7B73FB2D-9CDB-4A60-86A0-777DF0C54921}" presName="rootComposite" presStyleCnt="0"/>
      <dgm:spPr/>
    </dgm:pt>
    <dgm:pt modelId="{0F82A49E-2A46-4618-B474-41E0430788B1}" type="pres">
      <dgm:prSet presAssocID="{7B73FB2D-9CDB-4A60-86A0-777DF0C54921}" presName="rootText" presStyleLbl="node2" presStyleIdx="2" presStyleCnt="3" custScaleX="15693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2749584-4697-4457-B8F7-9575F079DC45}" type="pres">
      <dgm:prSet presAssocID="{7B73FB2D-9CDB-4A60-86A0-777DF0C54921}" presName="rootConnector" presStyleLbl="node2" presStyleIdx="2" presStyleCnt="3"/>
      <dgm:spPr/>
      <dgm:t>
        <a:bodyPr/>
        <a:lstStyle/>
        <a:p>
          <a:endParaRPr lang="tr-TR"/>
        </a:p>
      </dgm:t>
    </dgm:pt>
    <dgm:pt modelId="{6648F3B9-8092-4FEB-80C3-F5758DDCB331}" type="pres">
      <dgm:prSet presAssocID="{7B73FB2D-9CDB-4A60-86A0-777DF0C54921}" presName="hierChild4" presStyleCnt="0"/>
      <dgm:spPr/>
    </dgm:pt>
    <dgm:pt modelId="{FC3ED9C6-F814-4001-83D3-5E00D42963CB}" type="pres">
      <dgm:prSet presAssocID="{81B2B152-5E7B-4291-B1D2-5CE482C80B17}" presName="Name37" presStyleLbl="parChTrans1D3" presStyleIdx="2" presStyleCnt="3"/>
      <dgm:spPr/>
      <dgm:t>
        <a:bodyPr/>
        <a:lstStyle/>
        <a:p>
          <a:endParaRPr lang="tr-TR"/>
        </a:p>
      </dgm:t>
    </dgm:pt>
    <dgm:pt modelId="{0EC7B0DE-E43A-41D5-BD1C-47EE3CDF0163}" type="pres">
      <dgm:prSet presAssocID="{191E4272-AF98-4D2D-8526-EA83EDA8684F}" presName="hierRoot2" presStyleCnt="0">
        <dgm:presLayoutVars>
          <dgm:hierBranch val="init"/>
        </dgm:presLayoutVars>
      </dgm:prSet>
      <dgm:spPr/>
    </dgm:pt>
    <dgm:pt modelId="{0BB73371-E534-4AC3-AF1A-CD0F53654ECC}" type="pres">
      <dgm:prSet presAssocID="{191E4272-AF98-4D2D-8526-EA83EDA8684F}" presName="rootComposite" presStyleCnt="0"/>
      <dgm:spPr/>
    </dgm:pt>
    <dgm:pt modelId="{47C4E525-D7F2-46A2-A4D1-DAA2CD544D02}" type="pres">
      <dgm:prSet presAssocID="{191E4272-AF98-4D2D-8526-EA83EDA8684F}" presName="rootText" presStyleLbl="node3" presStyleIdx="2" presStyleCnt="3" custScaleX="12896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744AAA-199C-4379-8601-77DA6B7A39B3}" type="pres">
      <dgm:prSet presAssocID="{191E4272-AF98-4D2D-8526-EA83EDA8684F}" presName="rootConnector" presStyleLbl="node3" presStyleIdx="2" presStyleCnt="3"/>
      <dgm:spPr/>
      <dgm:t>
        <a:bodyPr/>
        <a:lstStyle/>
        <a:p>
          <a:endParaRPr lang="tr-TR"/>
        </a:p>
      </dgm:t>
    </dgm:pt>
    <dgm:pt modelId="{78486FEF-0FB2-484C-984E-6F4B11DBADC8}" type="pres">
      <dgm:prSet presAssocID="{191E4272-AF98-4D2D-8526-EA83EDA8684F}" presName="hierChild4" presStyleCnt="0"/>
      <dgm:spPr/>
    </dgm:pt>
    <dgm:pt modelId="{A1DD86B0-E264-41EA-8F5E-EFA3C6346A9A}" type="pres">
      <dgm:prSet presAssocID="{191E4272-AF98-4D2D-8526-EA83EDA8684F}" presName="hierChild5" presStyleCnt="0"/>
      <dgm:spPr/>
    </dgm:pt>
    <dgm:pt modelId="{C6401114-40E7-469A-A363-3296E5DC9DB4}" type="pres">
      <dgm:prSet presAssocID="{7B73FB2D-9CDB-4A60-86A0-777DF0C54921}" presName="hierChild5" presStyleCnt="0"/>
      <dgm:spPr/>
    </dgm:pt>
    <dgm:pt modelId="{DF15DC72-58F2-40D6-8C12-CFEB6E66A246}" type="pres">
      <dgm:prSet presAssocID="{4F204986-40D3-458C-945F-92EEFACA5B60}" presName="hierChild3" presStyleCnt="0"/>
      <dgm:spPr/>
    </dgm:pt>
  </dgm:ptLst>
  <dgm:cxnLst>
    <dgm:cxn modelId="{C26D3AA0-EA45-4F2A-9B7A-5559AD63A20A}" srcId="{7B73FB2D-9CDB-4A60-86A0-777DF0C54921}" destId="{191E4272-AF98-4D2D-8526-EA83EDA8684F}" srcOrd="0" destOrd="0" parTransId="{81B2B152-5E7B-4291-B1D2-5CE482C80B17}" sibTransId="{56609937-1877-4DFF-809D-AD83EA3E7F9A}"/>
    <dgm:cxn modelId="{5F319B21-5F2D-49C5-826E-42E796479150}" srcId="{DCB7211D-E216-4F5E-9338-F6462F7ABD19}" destId="{95A68027-9F18-487E-86C0-A8AB02ABF36A}" srcOrd="0" destOrd="0" parTransId="{7DB3DB43-0AB9-4A17-BC79-566522CDB5C6}" sibTransId="{BFF53AB0-323C-4529-95A5-FE85993036CE}"/>
    <dgm:cxn modelId="{732AE318-C467-4479-B101-6FBBE56D3C6A}" type="presOf" srcId="{191E4272-AF98-4D2D-8526-EA83EDA8684F}" destId="{48744AAA-199C-4379-8601-77DA6B7A39B3}" srcOrd="1" destOrd="0" presId="urn:microsoft.com/office/officeart/2005/8/layout/orgChart1"/>
    <dgm:cxn modelId="{B9C2E12F-3CAD-4960-8160-2FDBDE3ACF2E}" type="presOf" srcId="{4F204986-40D3-458C-945F-92EEFACA5B60}" destId="{CF3F7A1A-BA8E-4904-B1EB-67EF84812D0A}" srcOrd="0" destOrd="0" presId="urn:microsoft.com/office/officeart/2005/8/layout/orgChart1"/>
    <dgm:cxn modelId="{1C309B2E-A938-4B1F-84E0-4B472B0FAD5A}" srcId="{4F204986-40D3-458C-945F-92EEFACA5B60}" destId="{5D66D005-6714-4558-811F-15D925A1A40D}" srcOrd="0" destOrd="0" parTransId="{FAE3FC32-4F79-49B1-9414-61765791CEBA}" sibTransId="{C5DF97C8-7E43-4F09-856D-FB23B658DEF0}"/>
    <dgm:cxn modelId="{05C4C60C-42DD-4FD3-B64A-2B77A7FB00FE}" type="presOf" srcId="{5D66D005-6714-4558-811F-15D925A1A40D}" destId="{CE14D4ED-2743-4F7C-8FB7-8BE6AD15E8B3}" srcOrd="0" destOrd="0" presId="urn:microsoft.com/office/officeart/2005/8/layout/orgChart1"/>
    <dgm:cxn modelId="{8B6C354E-E3F7-4EDA-8BED-8CB18F6BCA19}" type="presOf" srcId="{EFFE2D9F-D6C5-489C-B9DB-A0078763192C}" destId="{9F3430E6-6B8E-4055-855D-520FA29E7A01}" srcOrd="0" destOrd="0" presId="urn:microsoft.com/office/officeart/2005/8/layout/orgChart1"/>
    <dgm:cxn modelId="{94C70ABB-55A0-4CF6-98DA-9945709C9E06}" type="presOf" srcId="{191E4272-AF98-4D2D-8526-EA83EDA8684F}" destId="{47C4E525-D7F2-46A2-A4D1-DAA2CD544D02}" srcOrd="0" destOrd="0" presId="urn:microsoft.com/office/officeart/2005/8/layout/orgChart1"/>
    <dgm:cxn modelId="{C5385546-F148-49F6-A1BF-4B3E93D99EB0}" type="presOf" srcId="{17D6D4B5-54D2-4606-8EDE-0C272BF68300}" destId="{A55B941C-2E29-465A-9883-822F92DF682B}" srcOrd="0" destOrd="0" presId="urn:microsoft.com/office/officeart/2005/8/layout/orgChart1"/>
    <dgm:cxn modelId="{051C35BF-288C-4B63-AB58-49A4031CBF25}" type="presOf" srcId="{5D66D005-6714-4558-811F-15D925A1A40D}" destId="{1EFA394B-3BB3-4281-A36E-27C1168E8B07}" srcOrd="1" destOrd="0" presId="urn:microsoft.com/office/officeart/2005/8/layout/orgChart1"/>
    <dgm:cxn modelId="{7C03B2D2-A379-4120-AECA-80789AC29BFE}" type="presOf" srcId="{81B2B152-5E7B-4291-B1D2-5CE482C80B17}" destId="{FC3ED9C6-F814-4001-83D3-5E00D42963CB}" srcOrd="0" destOrd="0" presId="urn:microsoft.com/office/officeart/2005/8/layout/orgChart1"/>
    <dgm:cxn modelId="{CF650F82-253C-4378-AAD1-25637A04E201}" srcId="{4F204986-40D3-458C-945F-92EEFACA5B60}" destId="{DCB7211D-E216-4F5E-9338-F6462F7ABD19}" srcOrd="1" destOrd="0" parTransId="{96DD1FBF-E692-4823-9741-4F031B2F2CE5}" sibTransId="{8E512C5A-CC26-4AC3-8F6B-2AC70D2EC6E5}"/>
    <dgm:cxn modelId="{FF2B2576-5153-460D-AE8C-7038C8F7C951}" type="presOf" srcId="{7B73FB2D-9CDB-4A60-86A0-777DF0C54921}" destId="{72749584-4697-4457-B8F7-9575F079DC45}" srcOrd="1" destOrd="0" presId="urn:microsoft.com/office/officeart/2005/8/layout/orgChart1"/>
    <dgm:cxn modelId="{F554622B-2039-4628-8CD6-235F11790C9A}" type="presOf" srcId="{7DB3DB43-0AB9-4A17-BC79-566522CDB5C6}" destId="{8D810795-778A-42CC-942E-5B7872DDF11A}" srcOrd="0" destOrd="0" presId="urn:microsoft.com/office/officeart/2005/8/layout/orgChart1"/>
    <dgm:cxn modelId="{C32AD303-CE13-46CC-B1B0-E3021328AB47}" type="presOf" srcId="{4F204986-40D3-458C-945F-92EEFACA5B60}" destId="{339AFC3F-DBC2-4E9B-A353-FF2F49B92A8B}" srcOrd="1" destOrd="0" presId="urn:microsoft.com/office/officeart/2005/8/layout/orgChart1"/>
    <dgm:cxn modelId="{17DC9BF9-9819-48A7-BC95-D7509237FAD0}" type="presOf" srcId="{95A68027-9F18-487E-86C0-A8AB02ABF36A}" destId="{D1E83739-2BAC-41B0-945F-F3DAAA8BAEBE}" srcOrd="0" destOrd="0" presId="urn:microsoft.com/office/officeart/2005/8/layout/orgChart1"/>
    <dgm:cxn modelId="{36859CA8-F3B7-4A73-B16B-97B87102CF28}" type="presOf" srcId="{7B73FB2D-9CDB-4A60-86A0-777DF0C54921}" destId="{0F82A49E-2A46-4618-B474-41E0430788B1}" srcOrd="0" destOrd="0" presId="urn:microsoft.com/office/officeart/2005/8/layout/orgChart1"/>
    <dgm:cxn modelId="{202F0C65-4322-49CD-9DD8-2DF5BCA9A276}" srcId="{4F204986-40D3-458C-945F-92EEFACA5B60}" destId="{7B73FB2D-9CDB-4A60-86A0-777DF0C54921}" srcOrd="2" destOrd="0" parTransId="{17D6D4B5-54D2-4606-8EDE-0C272BF68300}" sibTransId="{FCDC7E49-9220-4FD4-9BA2-143F3F84AA6B}"/>
    <dgm:cxn modelId="{B784ABE9-28DF-4FE2-8DF9-5566D6B97636}" type="presOf" srcId="{09423D53-CB34-4E98-B069-897780846B28}" destId="{94F1ADCA-597A-428A-A568-04186C164B1E}" srcOrd="1" destOrd="0" presId="urn:microsoft.com/office/officeart/2005/8/layout/orgChart1"/>
    <dgm:cxn modelId="{39C7D06B-9FCB-4BE4-A6C4-D01453BEE791}" type="presOf" srcId="{96DD1FBF-E692-4823-9741-4F031B2F2CE5}" destId="{48F4001A-BE6B-48E1-8A35-A47DAFF17C42}" srcOrd="0" destOrd="0" presId="urn:microsoft.com/office/officeart/2005/8/layout/orgChart1"/>
    <dgm:cxn modelId="{AA758846-FE2E-4F1D-8347-78A8FA3BDD92}" srcId="{5D66D005-6714-4558-811F-15D925A1A40D}" destId="{09423D53-CB34-4E98-B069-897780846B28}" srcOrd="0" destOrd="0" parTransId="{ECC0B0F2-809D-4990-B614-BD88F24EB6B5}" sibTransId="{FFF2DB5B-BCA5-43ED-9E9D-ACA278016DBA}"/>
    <dgm:cxn modelId="{93FFF084-07BF-4790-9AB6-5AB22D952DED}" srcId="{EFFE2D9F-D6C5-489C-B9DB-A0078763192C}" destId="{4F204986-40D3-458C-945F-92EEFACA5B60}" srcOrd="0" destOrd="0" parTransId="{41E8518E-0B22-413A-B02D-A2CE4B73AC57}" sibTransId="{00EA324F-59DA-451D-8C39-4AC184FCDA12}"/>
    <dgm:cxn modelId="{E68A6EDA-08C7-4182-B465-B7E505DC4D62}" type="presOf" srcId="{ECC0B0F2-809D-4990-B614-BD88F24EB6B5}" destId="{18A18456-6745-4867-8D01-E6A7060E7C2F}" srcOrd="0" destOrd="0" presId="urn:microsoft.com/office/officeart/2005/8/layout/orgChart1"/>
    <dgm:cxn modelId="{20C9F84D-14CB-47C2-9CE8-CC76FAADC09D}" type="presOf" srcId="{95A68027-9F18-487E-86C0-A8AB02ABF36A}" destId="{A274A432-08F4-4046-8BC9-D44CDB23B121}" srcOrd="1" destOrd="0" presId="urn:microsoft.com/office/officeart/2005/8/layout/orgChart1"/>
    <dgm:cxn modelId="{B9B040EA-A8E4-4508-B0A1-E8C605AD6FE8}" type="presOf" srcId="{FAE3FC32-4F79-49B1-9414-61765791CEBA}" destId="{F1AD1514-60AE-41DC-86A9-D94B7E549D2A}" srcOrd="0" destOrd="0" presId="urn:microsoft.com/office/officeart/2005/8/layout/orgChart1"/>
    <dgm:cxn modelId="{90F11A2A-A1F0-48AE-B38D-6D64F4937255}" type="presOf" srcId="{DCB7211D-E216-4F5E-9338-F6462F7ABD19}" destId="{0FA7FA69-4E88-40B2-95A5-C4D547E48F31}" srcOrd="0" destOrd="0" presId="urn:microsoft.com/office/officeart/2005/8/layout/orgChart1"/>
    <dgm:cxn modelId="{E38C9006-5F64-44AA-9BC9-F42204F2BFB5}" type="presOf" srcId="{09423D53-CB34-4E98-B069-897780846B28}" destId="{4814C490-171F-4B12-8C21-3697604612A3}" srcOrd="0" destOrd="0" presId="urn:microsoft.com/office/officeart/2005/8/layout/orgChart1"/>
    <dgm:cxn modelId="{9CD3EA2D-71F6-4C0E-81EF-9BC5513F06C8}" type="presOf" srcId="{DCB7211D-E216-4F5E-9338-F6462F7ABD19}" destId="{B4E02928-A0A4-4474-8593-377C2A57B7FA}" srcOrd="1" destOrd="0" presId="urn:microsoft.com/office/officeart/2005/8/layout/orgChart1"/>
    <dgm:cxn modelId="{A327F800-7459-413E-B9FC-858FC3A219B2}" type="presParOf" srcId="{9F3430E6-6B8E-4055-855D-520FA29E7A01}" destId="{A2F22479-6254-46F1-B943-66C3365D4CDC}" srcOrd="0" destOrd="0" presId="urn:microsoft.com/office/officeart/2005/8/layout/orgChart1"/>
    <dgm:cxn modelId="{162E3B68-D196-4B22-B1BB-4DDD948AE698}" type="presParOf" srcId="{A2F22479-6254-46F1-B943-66C3365D4CDC}" destId="{95449183-D7C5-4CEF-930F-F070DDEC3AA8}" srcOrd="0" destOrd="0" presId="urn:microsoft.com/office/officeart/2005/8/layout/orgChart1"/>
    <dgm:cxn modelId="{05E4EE4F-AA48-4B56-91AA-B7068DD04AE4}" type="presParOf" srcId="{95449183-D7C5-4CEF-930F-F070DDEC3AA8}" destId="{CF3F7A1A-BA8E-4904-B1EB-67EF84812D0A}" srcOrd="0" destOrd="0" presId="urn:microsoft.com/office/officeart/2005/8/layout/orgChart1"/>
    <dgm:cxn modelId="{25F7A6D7-D4EA-4E23-901E-A8B4BF53CDC2}" type="presParOf" srcId="{95449183-D7C5-4CEF-930F-F070DDEC3AA8}" destId="{339AFC3F-DBC2-4E9B-A353-FF2F49B92A8B}" srcOrd="1" destOrd="0" presId="urn:microsoft.com/office/officeart/2005/8/layout/orgChart1"/>
    <dgm:cxn modelId="{DE36AA86-37C2-4195-A34C-8AA281E30FF0}" type="presParOf" srcId="{A2F22479-6254-46F1-B943-66C3365D4CDC}" destId="{4DE26337-84C8-4ABE-AB60-321D7CF9F79B}" srcOrd="1" destOrd="0" presId="urn:microsoft.com/office/officeart/2005/8/layout/orgChart1"/>
    <dgm:cxn modelId="{8005BF29-4A9C-47A9-B135-B267F9A2CBF7}" type="presParOf" srcId="{4DE26337-84C8-4ABE-AB60-321D7CF9F79B}" destId="{F1AD1514-60AE-41DC-86A9-D94B7E549D2A}" srcOrd="0" destOrd="0" presId="urn:microsoft.com/office/officeart/2005/8/layout/orgChart1"/>
    <dgm:cxn modelId="{051E2B9A-EDBE-4A42-8F60-64BCC258FEB4}" type="presParOf" srcId="{4DE26337-84C8-4ABE-AB60-321D7CF9F79B}" destId="{BD946D67-3FE1-43E5-8142-AFBA221B9BC6}" srcOrd="1" destOrd="0" presId="urn:microsoft.com/office/officeart/2005/8/layout/orgChart1"/>
    <dgm:cxn modelId="{3824C002-6B69-4A6A-86AA-56DCC2F0D6CE}" type="presParOf" srcId="{BD946D67-3FE1-43E5-8142-AFBA221B9BC6}" destId="{4E690054-21BE-4D7E-BAF9-6F5200578EE6}" srcOrd="0" destOrd="0" presId="urn:microsoft.com/office/officeart/2005/8/layout/orgChart1"/>
    <dgm:cxn modelId="{63CFD700-7D15-4C59-9337-9D37732CA151}" type="presParOf" srcId="{4E690054-21BE-4D7E-BAF9-6F5200578EE6}" destId="{CE14D4ED-2743-4F7C-8FB7-8BE6AD15E8B3}" srcOrd="0" destOrd="0" presId="urn:microsoft.com/office/officeart/2005/8/layout/orgChart1"/>
    <dgm:cxn modelId="{DFB71DEC-48C6-4362-B095-9631BD408C3C}" type="presParOf" srcId="{4E690054-21BE-4D7E-BAF9-6F5200578EE6}" destId="{1EFA394B-3BB3-4281-A36E-27C1168E8B07}" srcOrd="1" destOrd="0" presId="urn:microsoft.com/office/officeart/2005/8/layout/orgChart1"/>
    <dgm:cxn modelId="{FFB20EFB-E6F2-41C8-8625-E8AEF3E0EE78}" type="presParOf" srcId="{BD946D67-3FE1-43E5-8142-AFBA221B9BC6}" destId="{A4D87F42-FD33-413A-A957-D2B69850CD68}" srcOrd="1" destOrd="0" presId="urn:microsoft.com/office/officeart/2005/8/layout/orgChart1"/>
    <dgm:cxn modelId="{71F7C16A-A714-430C-A835-79ECBE6BD93F}" type="presParOf" srcId="{A4D87F42-FD33-413A-A957-D2B69850CD68}" destId="{18A18456-6745-4867-8D01-E6A7060E7C2F}" srcOrd="0" destOrd="0" presId="urn:microsoft.com/office/officeart/2005/8/layout/orgChart1"/>
    <dgm:cxn modelId="{06839771-ECD8-4596-B41F-6B0292DE66D1}" type="presParOf" srcId="{A4D87F42-FD33-413A-A957-D2B69850CD68}" destId="{F2B1F83E-AA41-4BDE-84C3-EE8E3F27A656}" srcOrd="1" destOrd="0" presId="urn:microsoft.com/office/officeart/2005/8/layout/orgChart1"/>
    <dgm:cxn modelId="{BA14F870-E75D-467C-8932-FDB9F08B3ED5}" type="presParOf" srcId="{F2B1F83E-AA41-4BDE-84C3-EE8E3F27A656}" destId="{2D876F1A-3FFF-4213-8E5D-2080E11E2B8D}" srcOrd="0" destOrd="0" presId="urn:microsoft.com/office/officeart/2005/8/layout/orgChart1"/>
    <dgm:cxn modelId="{3D79FC12-0D03-4D1C-BFDC-ECE7AAAF5BC8}" type="presParOf" srcId="{2D876F1A-3FFF-4213-8E5D-2080E11E2B8D}" destId="{4814C490-171F-4B12-8C21-3697604612A3}" srcOrd="0" destOrd="0" presId="urn:microsoft.com/office/officeart/2005/8/layout/orgChart1"/>
    <dgm:cxn modelId="{65223E64-6482-429A-977A-3F88AC17C6A4}" type="presParOf" srcId="{2D876F1A-3FFF-4213-8E5D-2080E11E2B8D}" destId="{94F1ADCA-597A-428A-A568-04186C164B1E}" srcOrd="1" destOrd="0" presId="urn:microsoft.com/office/officeart/2005/8/layout/orgChart1"/>
    <dgm:cxn modelId="{559F6A16-8D25-4C3A-8604-C313EFD104C4}" type="presParOf" srcId="{F2B1F83E-AA41-4BDE-84C3-EE8E3F27A656}" destId="{B6D52601-EFFB-4432-A5E4-34437673393C}" srcOrd="1" destOrd="0" presId="urn:microsoft.com/office/officeart/2005/8/layout/orgChart1"/>
    <dgm:cxn modelId="{4BA3CA9C-A90D-4E71-8D6D-8E86C9ED84AE}" type="presParOf" srcId="{F2B1F83E-AA41-4BDE-84C3-EE8E3F27A656}" destId="{65D4951E-87A8-45BA-9FEF-15BD98A816B4}" srcOrd="2" destOrd="0" presId="urn:microsoft.com/office/officeart/2005/8/layout/orgChart1"/>
    <dgm:cxn modelId="{B5CCE525-F4F4-4710-8CB2-799FFCC690CE}" type="presParOf" srcId="{BD946D67-3FE1-43E5-8142-AFBA221B9BC6}" destId="{49328B7E-7AEC-42E9-A9C8-70B96A3F2BE7}" srcOrd="2" destOrd="0" presId="urn:microsoft.com/office/officeart/2005/8/layout/orgChart1"/>
    <dgm:cxn modelId="{D625B69C-A283-440F-A96A-E74793FCC5ED}" type="presParOf" srcId="{4DE26337-84C8-4ABE-AB60-321D7CF9F79B}" destId="{48F4001A-BE6B-48E1-8A35-A47DAFF17C42}" srcOrd="2" destOrd="0" presId="urn:microsoft.com/office/officeart/2005/8/layout/orgChart1"/>
    <dgm:cxn modelId="{0D9FC917-1E26-4122-82F7-058C91FF1A70}" type="presParOf" srcId="{4DE26337-84C8-4ABE-AB60-321D7CF9F79B}" destId="{1AFFD3F8-3B34-4CDB-A344-D1019F6D065D}" srcOrd="3" destOrd="0" presId="urn:microsoft.com/office/officeart/2005/8/layout/orgChart1"/>
    <dgm:cxn modelId="{C7DFA92F-8769-487F-8311-BBD320F45B34}" type="presParOf" srcId="{1AFFD3F8-3B34-4CDB-A344-D1019F6D065D}" destId="{B077AD6B-B53C-42F7-BC67-D53407FE319D}" srcOrd="0" destOrd="0" presId="urn:microsoft.com/office/officeart/2005/8/layout/orgChart1"/>
    <dgm:cxn modelId="{E941B258-F56E-4398-A54B-C52A7DF18539}" type="presParOf" srcId="{B077AD6B-B53C-42F7-BC67-D53407FE319D}" destId="{0FA7FA69-4E88-40B2-95A5-C4D547E48F31}" srcOrd="0" destOrd="0" presId="urn:microsoft.com/office/officeart/2005/8/layout/orgChart1"/>
    <dgm:cxn modelId="{27F46B28-E378-4DBF-B050-1481BA61AFC5}" type="presParOf" srcId="{B077AD6B-B53C-42F7-BC67-D53407FE319D}" destId="{B4E02928-A0A4-4474-8593-377C2A57B7FA}" srcOrd="1" destOrd="0" presId="urn:microsoft.com/office/officeart/2005/8/layout/orgChart1"/>
    <dgm:cxn modelId="{90E8B736-A225-4756-9AC5-BDCDB058C83A}" type="presParOf" srcId="{1AFFD3F8-3B34-4CDB-A344-D1019F6D065D}" destId="{AE06A0CC-667F-4C8E-A333-B3B8F54DBFBF}" srcOrd="1" destOrd="0" presId="urn:microsoft.com/office/officeart/2005/8/layout/orgChart1"/>
    <dgm:cxn modelId="{565986EC-5140-4E0A-8999-E64FA62F31D0}" type="presParOf" srcId="{AE06A0CC-667F-4C8E-A333-B3B8F54DBFBF}" destId="{8D810795-778A-42CC-942E-5B7872DDF11A}" srcOrd="0" destOrd="0" presId="urn:microsoft.com/office/officeart/2005/8/layout/orgChart1"/>
    <dgm:cxn modelId="{14278EB3-2B4A-4399-AE9B-E09197C3C21A}" type="presParOf" srcId="{AE06A0CC-667F-4C8E-A333-B3B8F54DBFBF}" destId="{52350C1A-B300-4AC9-8B15-508052930971}" srcOrd="1" destOrd="0" presId="urn:microsoft.com/office/officeart/2005/8/layout/orgChart1"/>
    <dgm:cxn modelId="{8F2F6488-6397-4100-9831-21C0E3C62E12}" type="presParOf" srcId="{52350C1A-B300-4AC9-8B15-508052930971}" destId="{A9079FDC-54FB-42DB-A7DB-277EF73BA9E3}" srcOrd="0" destOrd="0" presId="urn:microsoft.com/office/officeart/2005/8/layout/orgChart1"/>
    <dgm:cxn modelId="{82EACF80-39D4-4854-BB16-E6112E39D64F}" type="presParOf" srcId="{A9079FDC-54FB-42DB-A7DB-277EF73BA9E3}" destId="{D1E83739-2BAC-41B0-945F-F3DAAA8BAEBE}" srcOrd="0" destOrd="0" presId="urn:microsoft.com/office/officeart/2005/8/layout/orgChart1"/>
    <dgm:cxn modelId="{FD80C157-5F15-4EE2-8675-F6E0C33B3C72}" type="presParOf" srcId="{A9079FDC-54FB-42DB-A7DB-277EF73BA9E3}" destId="{A274A432-08F4-4046-8BC9-D44CDB23B121}" srcOrd="1" destOrd="0" presId="urn:microsoft.com/office/officeart/2005/8/layout/orgChart1"/>
    <dgm:cxn modelId="{F594FBB6-4F6A-4890-B580-57BB8E8AFC8B}" type="presParOf" srcId="{52350C1A-B300-4AC9-8B15-508052930971}" destId="{DEAB0A62-3502-4631-9320-B3C513EBE725}" srcOrd="1" destOrd="0" presId="urn:microsoft.com/office/officeart/2005/8/layout/orgChart1"/>
    <dgm:cxn modelId="{46E703A8-6418-4B92-ABBE-CF4EACF171D0}" type="presParOf" srcId="{52350C1A-B300-4AC9-8B15-508052930971}" destId="{61E6C82E-04C3-4249-B12C-F04808667622}" srcOrd="2" destOrd="0" presId="urn:microsoft.com/office/officeart/2005/8/layout/orgChart1"/>
    <dgm:cxn modelId="{C429FDC0-4708-48E9-8C9C-EB90F4302D6F}" type="presParOf" srcId="{1AFFD3F8-3B34-4CDB-A344-D1019F6D065D}" destId="{AE68B81F-12F7-4157-A177-441DF2098A7E}" srcOrd="2" destOrd="0" presId="urn:microsoft.com/office/officeart/2005/8/layout/orgChart1"/>
    <dgm:cxn modelId="{65D35943-0D56-4D71-9970-1F3B5DBA0E80}" type="presParOf" srcId="{4DE26337-84C8-4ABE-AB60-321D7CF9F79B}" destId="{A55B941C-2E29-465A-9883-822F92DF682B}" srcOrd="4" destOrd="0" presId="urn:microsoft.com/office/officeart/2005/8/layout/orgChart1"/>
    <dgm:cxn modelId="{251959CC-97C1-4303-B100-F2236F2636BF}" type="presParOf" srcId="{4DE26337-84C8-4ABE-AB60-321D7CF9F79B}" destId="{6D1C02C3-D287-449C-8AA4-7143B2300326}" srcOrd="5" destOrd="0" presId="urn:microsoft.com/office/officeart/2005/8/layout/orgChart1"/>
    <dgm:cxn modelId="{CBE70DE1-33BE-4986-967C-0E4250161D08}" type="presParOf" srcId="{6D1C02C3-D287-449C-8AA4-7143B2300326}" destId="{3FA730E2-0BFE-41E8-BB72-5C5B8EFDCDA1}" srcOrd="0" destOrd="0" presId="urn:microsoft.com/office/officeart/2005/8/layout/orgChart1"/>
    <dgm:cxn modelId="{543C953E-4E40-463D-A211-B75F735CA765}" type="presParOf" srcId="{3FA730E2-0BFE-41E8-BB72-5C5B8EFDCDA1}" destId="{0F82A49E-2A46-4618-B474-41E0430788B1}" srcOrd="0" destOrd="0" presId="urn:microsoft.com/office/officeart/2005/8/layout/orgChart1"/>
    <dgm:cxn modelId="{EE6B88EB-340C-4A76-B41D-FB4A52C552FC}" type="presParOf" srcId="{3FA730E2-0BFE-41E8-BB72-5C5B8EFDCDA1}" destId="{72749584-4697-4457-B8F7-9575F079DC45}" srcOrd="1" destOrd="0" presId="urn:microsoft.com/office/officeart/2005/8/layout/orgChart1"/>
    <dgm:cxn modelId="{04A0F04F-FABB-4720-BF10-6C60494BD9BD}" type="presParOf" srcId="{6D1C02C3-D287-449C-8AA4-7143B2300326}" destId="{6648F3B9-8092-4FEB-80C3-F5758DDCB331}" srcOrd="1" destOrd="0" presId="urn:microsoft.com/office/officeart/2005/8/layout/orgChart1"/>
    <dgm:cxn modelId="{B4F2A1D2-A377-4873-BE16-76BD9B017F9F}" type="presParOf" srcId="{6648F3B9-8092-4FEB-80C3-F5758DDCB331}" destId="{FC3ED9C6-F814-4001-83D3-5E00D42963CB}" srcOrd="0" destOrd="0" presId="urn:microsoft.com/office/officeart/2005/8/layout/orgChart1"/>
    <dgm:cxn modelId="{E3E3347B-5991-4929-9689-45FF0D56EE6F}" type="presParOf" srcId="{6648F3B9-8092-4FEB-80C3-F5758DDCB331}" destId="{0EC7B0DE-E43A-41D5-BD1C-47EE3CDF0163}" srcOrd="1" destOrd="0" presId="urn:microsoft.com/office/officeart/2005/8/layout/orgChart1"/>
    <dgm:cxn modelId="{F943C409-B72D-434D-88A4-2712DC7037E7}" type="presParOf" srcId="{0EC7B0DE-E43A-41D5-BD1C-47EE3CDF0163}" destId="{0BB73371-E534-4AC3-AF1A-CD0F53654ECC}" srcOrd="0" destOrd="0" presId="urn:microsoft.com/office/officeart/2005/8/layout/orgChart1"/>
    <dgm:cxn modelId="{391C043E-4FB3-4B86-A97B-9662B07BA72C}" type="presParOf" srcId="{0BB73371-E534-4AC3-AF1A-CD0F53654ECC}" destId="{47C4E525-D7F2-46A2-A4D1-DAA2CD544D02}" srcOrd="0" destOrd="0" presId="urn:microsoft.com/office/officeart/2005/8/layout/orgChart1"/>
    <dgm:cxn modelId="{BDE5F34D-B2E0-4F45-BF67-F740B924881D}" type="presParOf" srcId="{0BB73371-E534-4AC3-AF1A-CD0F53654ECC}" destId="{48744AAA-199C-4379-8601-77DA6B7A39B3}" srcOrd="1" destOrd="0" presId="urn:microsoft.com/office/officeart/2005/8/layout/orgChart1"/>
    <dgm:cxn modelId="{1A9A5302-1032-4151-AB86-4E6CBF10AC52}" type="presParOf" srcId="{0EC7B0DE-E43A-41D5-BD1C-47EE3CDF0163}" destId="{78486FEF-0FB2-484C-984E-6F4B11DBADC8}" srcOrd="1" destOrd="0" presId="urn:microsoft.com/office/officeart/2005/8/layout/orgChart1"/>
    <dgm:cxn modelId="{58A4D3F9-BF00-4F5B-B2E0-1FD46DE22487}" type="presParOf" srcId="{0EC7B0DE-E43A-41D5-BD1C-47EE3CDF0163}" destId="{A1DD86B0-E264-41EA-8F5E-EFA3C6346A9A}" srcOrd="2" destOrd="0" presId="urn:microsoft.com/office/officeart/2005/8/layout/orgChart1"/>
    <dgm:cxn modelId="{3F458B71-8667-4477-9121-340EEA24E9C1}" type="presParOf" srcId="{6D1C02C3-D287-449C-8AA4-7143B2300326}" destId="{C6401114-40E7-469A-A363-3296E5DC9DB4}" srcOrd="2" destOrd="0" presId="urn:microsoft.com/office/officeart/2005/8/layout/orgChart1"/>
    <dgm:cxn modelId="{EAA48AF2-0C23-4F97-B6C3-8171CE2644F2}" type="presParOf" srcId="{A2F22479-6254-46F1-B943-66C3365D4CDC}" destId="{DF15DC72-58F2-40D6-8C12-CFEB6E66A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D9C6-F814-4001-83D3-5E00D42963CB}">
      <dsp:nvSpPr>
        <dsp:cNvPr id="0" name=""/>
        <dsp:cNvSpPr/>
      </dsp:nvSpPr>
      <dsp:spPr>
        <a:xfrm>
          <a:off x="6038605" y="2586648"/>
          <a:ext cx="408140" cy="79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27"/>
              </a:lnTo>
              <a:lnTo>
                <a:pt x="408140" y="797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941C-2E29-465A-9883-822F92DF682B}">
      <dsp:nvSpPr>
        <dsp:cNvPr id="0" name=""/>
        <dsp:cNvSpPr/>
      </dsp:nvSpPr>
      <dsp:spPr>
        <a:xfrm>
          <a:off x="4245826" y="1355683"/>
          <a:ext cx="2881153" cy="36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044"/>
              </a:lnTo>
              <a:lnTo>
                <a:pt x="2881153" y="182044"/>
              </a:lnTo>
              <a:lnTo>
                <a:pt x="2881153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10795-778A-42CC-942E-5B7872DDF11A}">
      <dsp:nvSpPr>
        <dsp:cNvPr id="0" name=""/>
        <dsp:cNvSpPr/>
      </dsp:nvSpPr>
      <dsp:spPr>
        <a:xfrm>
          <a:off x="2782198" y="2163959"/>
          <a:ext cx="91440" cy="431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61"/>
              </a:lnTo>
              <a:lnTo>
                <a:pt x="101078" y="4317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4001A-BE6B-48E1-8A35-A47DAFF17C42}">
      <dsp:nvSpPr>
        <dsp:cNvPr id="0" name=""/>
        <dsp:cNvSpPr/>
      </dsp:nvSpPr>
      <dsp:spPr>
        <a:xfrm>
          <a:off x="3521420" y="1355683"/>
          <a:ext cx="724406" cy="364088"/>
        </a:xfrm>
        <a:custGeom>
          <a:avLst/>
          <a:gdLst/>
          <a:ahLst/>
          <a:cxnLst/>
          <a:rect l="0" t="0" r="0" b="0"/>
          <a:pathLst>
            <a:path>
              <a:moveTo>
                <a:pt x="724406" y="0"/>
              </a:moveTo>
              <a:lnTo>
                <a:pt x="724406" y="182044"/>
              </a:lnTo>
              <a:lnTo>
                <a:pt x="0" y="182044"/>
              </a:lnTo>
              <a:lnTo>
                <a:pt x="0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18456-6745-4867-8D01-E6A7060E7C2F}">
      <dsp:nvSpPr>
        <dsp:cNvPr id="0" name=""/>
        <dsp:cNvSpPr/>
      </dsp:nvSpPr>
      <dsp:spPr>
        <a:xfrm>
          <a:off x="232829" y="2586648"/>
          <a:ext cx="342937" cy="797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527"/>
              </a:lnTo>
              <a:lnTo>
                <a:pt x="342937" y="7975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D1514-60AE-41DC-86A9-D94B7E549D2A}">
      <dsp:nvSpPr>
        <dsp:cNvPr id="0" name=""/>
        <dsp:cNvSpPr/>
      </dsp:nvSpPr>
      <dsp:spPr>
        <a:xfrm>
          <a:off x="1147329" y="1355683"/>
          <a:ext cx="3098496" cy="364088"/>
        </a:xfrm>
        <a:custGeom>
          <a:avLst/>
          <a:gdLst/>
          <a:ahLst/>
          <a:cxnLst/>
          <a:rect l="0" t="0" r="0" b="0"/>
          <a:pathLst>
            <a:path>
              <a:moveTo>
                <a:pt x="3098496" y="0"/>
              </a:moveTo>
              <a:lnTo>
                <a:pt x="3098496" y="182044"/>
              </a:lnTo>
              <a:lnTo>
                <a:pt x="0" y="182044"/>
              </a:lnTo>
              <a:lnTo>
                <a:pt x="0" y="364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F7A1A-BA8E-4904-B1EB-67EF84812D0A}">
      <dsp:nvSpPr>
        <dsp:cNvPr id="0" name=""/>
        <dsp:cNvSpPr/>
      </dsp:nvSpPr>
      <dsp:spPr>
        <a:xfrm>
          <a:off x="1460142" y="828526"/>
          <a:ext cx="5571368" cy="527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Dengelenmemiş Kuvvetler ve Hareketin değişimi arasındaki ilişkiler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1460142" y="828526"/>
        <a:ext cx="5571368" cy="527156"/>
      </dsp:txXfrm>
    </dsp:sp>
    <dsp:sp modelId="{CE14D4ED-2743-4F7C-8FB7-8BE6AD15E8B3}">
      <dsp:nvSpPr>
        <dsp:cNvPr id="0" name=""/>
        <dsp:cNvSpPr/>
      </dsp:nvSpPr>
      <dsp:spPr>
        <a:xfrm>
          <a:off x="4204" y="1719771"/>
          <a:ext cx="2286250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Newton’un 2ı yasasının direkt uygulaması: Kuvvet-Kütle-İvme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4204" y="1719771"/>
        <a:ext cx="2286250" cy="866877"/>
      </dsp:txXfrm>
    </dsp:sp>
    <dsp:sp modelId="{4814C490-171F-4B12-8C21-3697604612A3}">
      <dsp:nvSpPr>
        <dsp:cNvPr id="0" name=""/>
        <dsp:cNvSpPr/>
      </dsp:nvSpPr>
      <dsp:spPr>
        <a:xfrm>
          <a:off x="575766" y="2950737"/>
          <a:ext cx="1733754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chr m:val="∑"/>
                    <m:subHide m:val="on"/>
                    <m:supHide m:val="on"/>
                    <m:ctrlPr>
                      <a:rPr lang="tr-TR" sz="160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𝑚</m:t>
                </m:r>
                <m:acc>
                  <m:accPr>
                    <m:chr m:val="⃗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accPr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e>
                </m:acc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75766" y="2950737"/>
        <a:ext cx="1733754" cy="866877"/>
      </dsp:txXfrm>
    </dsp:sp>
    <dsp:sp modelId="{0FA7FA69-4E88-40B2-95A5-C4D547E48F31}">
      <dsp:nvSpPr>
        <dsp:cNvPr id="0" name=""/>
        <dsp:cNvSpPr/>
      </dsp:nvSpPr>
      <dsp:spPr>
        <a:xfrm>
          <a:off x="2654543" y="1719771"/>
          <a:ext cx="1733754" cy="444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İş-Enerji İlişkileri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2654543" y="1719771"/>
        <a:ext cx="1733754" cy="444187"/>
      </dsp:txXfrm>
    </dsp:sp>
    <dsp:sp modelId="{D1E83739-2BAC-41B0-945F-F3DAAA8BAEBE}">
      <dsp:nvSpPr>
        <dsp:cNvPr id="0" name=""/>
        <dsp:cNvSpPr/>
      </dsp:nvSpPr>
      <dsp:spPr>
        <a:xfrm>
          <a:off x="2883277" y="2259810"/>
          <a:ext cx="2314441" cy="671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e>
                </m:nary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2883277" y="2259810"/>
        <a:ext cx="2314441" cy="671821"/>
      </dsp:txXfrm>
    </dsp:sp>
    <dsp:sp modelId="{0F82A49E-2A46-4618-B474-41E0430788B1}">
      <dsp:nvSpPr>
        <dsp:cNvPr id="0" name=""/>
        <dsp:cNvSpPr/>
      </dsp:nvSpPr>
      <dsp:spPr>
        <a:xfrm>
          <a:off x="5766511" y="1719771"/>
          <a:ext cx="2720937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accent5">
                  <a:lumMod val="25000"/>
                </a:schemeClr>
              </a:solidFill>
            </a:rPr>
            <a:t>Impuls</a:t>
          </a:r>
          <a:r>
            <a:rPr lang="tr-TR" sz="1600" kern="1200" dirty="0" smtClean="0">
              <a:solidFill>
                <a:schemeClr val="accent5">
                  <a:lumMod val="25000"/>
                </a:schemeClr>
              </a:solidFill>
            </a:rPr>
            <a:t>-Momentum İlişkileri</a:t>
          </a:r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5766511" y="1719771"/>
        <a:ext cx="2720937" cy="866877"/>
      </dsp:txXfrm>
    </dsp:sp>
    <dsp:sp modelId="{47C4E525-D7F2-46A2-A4D1-DAA2CD544D02}">
      <dsp:nvSpPr>
        <dsp:cNvPr id="0" name=""/>
        <dsp:cNvSpPr/>
      </dsp:nvSpPr>
      <dsp:spPr>
        <a:xfrm>
          <a:off x="6446745" y="2950737"/>
          <a:ext cx="2235849" cy="866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𝑑𝑡</m:t>
                    </m:r>
                  </m:e>
                </m:nary>
                <m:r>
                  <a:rPr lang="tr-TR" sz="1600" b="0" i="1" kern="1200" smtClean="0">
                    <a:solidFill>
                      <a:schemeClr val="accent5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nary>
                  <m:naryPr>
                    <m:subHide m:val="on"/>
                    <m:supHide m:val="on"/>
                    <m:ctrlP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naryPr>
                  <m:sub/>
                  <m:sup/>
                  <m:e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600" b="0" i="1" kern="1200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tr-TR" sz="1600" b="0" i="1" kern="120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e>
                </m:nary>
              </m:oMath>
            </m:oMathPara>
          </a14:m>
          <a:endParaRPr lang="tr-TR" sz="1600" kern="1200" dirty="0">
            <a:solidFill>
              <a:schemeClr val="accent5">
                <a:lumMod val="25000"/>
              </a:schemeClr>
            </a:solidFill>
          </a:endParaRPr>
        </a:p>
      </dsp:txBody>
      <dsp:txXfrm>
        <a:off x="6446745" y="2950737"/>
        <a:ext cx="2235849" cy="86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3</a:t>
            </a:r>
            <a:br>
              <a:rPr lang="tr-TR" dirty="0" smtClean="0"/>
            </a:br>
            <a:r>
              <a:rPr lang="tr-TR" dirty="0" smtClean="0"/>
              <a:t>Parçacık Kinetiği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r>
              <a:rPr lang="tr-TR" sz="2800" dirty="0" smtClean="0"/>
              <a:t>Bu bölümü dört alt başlık altında çalışacağız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/>
                </a:solidFill>
              </a:rPr>
              <a:t>Newton’un 2. yasasının direkt uygulaması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/>
                </a:solidFill>
              </a:rPr>
              <a:t>İş - Enerji İlişkileri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accent1"/>
                </a:solidFill>
              </a:rPr>
              <a:t>İmpuls</a:t>
            </a:r>
            <a:r>
              <a:rPr lang="tr-TR" sz="2400" dirty="0">
                <a:solidFill>
                  <a:schemeClr val="accent1"/>
                </a:solidFill>
              </a:rPr>
              <a:t> ve Momentum İlişkileri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Özel Uygulamalar</a:t>
            </a:r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Direkt Merkezcil Çarpışma</a:t>
            </a:r>
            <a:br>
              <a:rPr lang="tr-TR" dirty="0"/>
            </a:br>
            <a:r>
              <a:rPr lang="tr-TR" dirty="0"/>
              <a:t>Geri Sıçrama Katsayısı (e)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131024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tr-TR" sz="24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𝑁𝑜𝑟𝑚𝑎𝑙𝑙𝑒</m:t>
                          </m:r>
                          <m: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ş</m:t>
                          </m:r>
                          <m: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𝑚𝑒</m:t>
                          </m:r>
                          <m: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𝑖𝑡𝑘𝑖𝑠𝑖</m:t>
                          </m:r>
                        </m:num>
                        <m:den>
                          <m: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𝐷𝑒𝑓𝑜𝑟𝑚𝑎𝑠𝑦𝑜𝑛</m:t>
                          </m:r>
                          <m: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tr-TR" sz="2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𝑖𝑡𝑘𝑖𝑠𝑖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Birinci Parçacık için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[−</m:t>
                          </m:r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−(−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[−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−(−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)]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İkinci </a:t>
                </a:r>
                <a:r>
                  <a:rPr lang="tr-TR" sz="2400" dirty="0"/>
                  <a:t>Parçacık için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)]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131024" cy="4530725"/>
              </a:xfrm>
              <a:blipFill rotWithShape="0">
                <a:blip r:embed="rId2"/>
                <a:stretch>
                  <a:fillRect l="-14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49" y="3996984"/>
            <a:ext cx="2952328" cy="28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5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Direkt Merkezcil Çarpışma</a:t>
            </a:r>
            <a:br>
              <a:rPr lang="tr-TR" dirty="0"/>
            </a:br>
            <a:r>
              <a:rPr lang="tr-TR" dirty="0"/>
              <a:t>Geri Sıçrama Katsayısı (e)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ve 2 den bulunan denklemlerden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yok edilirse aşağıdaki denklem elde edilir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Malzemenin özelliğine göre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25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sz="2400" dirty="0"/>
              <a:t>Bir kazık çakıcının 800 kg kütlesindeki çekici 2400 kg’l</a:t>
            </a:r>
            <a:r>
              <a:rPr lang="tr-TR" sz="2400" dirty="0"/>
              <a:t>ı</a:t>
            </a:r>
            <a:r>
              <a:rPr lang="x-none" sz="2400" dirty="0" smtClean="0"/>
              <a:t>k</a:t>
            </a:r>
            <a:r>
              <a:rPr lang="tr-TR" sz="2400" dirty="0" smtClean="0"/>
              <a:t> kazığın </a:t>
            </a:r>
            <a:r>
              <a:rPr lang="x-none" sz="2400" dirty="0"/>
              <a:t>üzerine 2 m yükseklikten </a:t>
            </a:r>
            <a:r>
              <a:rPr lang="tr-TR" sz="2400" dirty="0" smtClean="0"/>
              <a:t>durgunluktan</a:t>
            </a:r>
            <a:r>
              <a:rPr lang="x-none" sz="2400" dirty="0" smtClean="0"/>
              <a:t> </a:t>
            </a:r>
            <a:r>
              <a:rPr lang="x-none" sz="2400" dirty="0"/>
              <a:t>bırakılıyor. Eğer </a:t>
            </a:r>
            <a:r>
              <a:rPr lang="x-none" sz="2400" dirty="0" smtClean="0"/>
              <a:t>çekiç</a:t>
            </a:r>
            <a:r>
              <a:rPr lang="tr-TR" sz="2400" dirty="0" smtClean="0"/>
              <a:t> ç</a:t>
            </a:r>
            <a:r>
              <a:rPr lang="x-none" sz="2400" dirty="0" smtClean="0"/>
              <a:t>arpışmadan </a:t>
            </a:r>
            <a:r>
              <a:rPr lang="x-none" sz="2400" dirty="0"/>
              <a:t>sonra 0.1 m yukarı  sıçrarsa:</a:t>
            </a:r>
            <a:endParaRPr lang="en-US" sz="2400" dirty="0"/>
          </a:p>
          <a:p>
            <a:pPr lvl="1"/>
            <a:r>
              <a:rPr lang="x-none" sz="2000" dirty="0" smtClean="0"/>
              <a:t>Kazığın </a:t>
            </a:r>
            <a:r>
              <a:rPr lang="x-none" sz="2000" dirty="0"/>
              <a:t>çarpışmadan hemen sonra hızını bulun</a:t>
            </a:r>
            <a:r>
              <a:rPr lang="x-none" sz="2000" dirty="0" smtClean="0"/>
              <a:t>.</a:t>
            </a:r>
            <a:endParaRPr lang="en-US" sz="2000" dirty="0"/>
          </a:p>
          <a:p>
            <a:pPr lvl="1"/>
            <a:r>
              <a:rPr lang="tr-TR" sz="2000" dirty="0" smtClean="0"/>
              <a:t>Geri sıçrama </a:t>
            </a:r>
            <a:r>
              <a:rPr lang="x-none" sz="2000" dirty="0" smtClean="0"/>
              <a:t>katsayısı </a:t>
            </a:r>
            <a:r>
              <a:rPr lang="x-none" sz="2000" dirty="0"/>
              <a:t>(e) yi hesaplayın</a:t>
            </a:r>
            <a:r>
              <a:rPr lang="x-none" sz="2000" dirty="0" smtClean="0"/>
              <a:t>.</a:t>
            </a:r>
            <a:endParaRPr lang="en-US" sz="2000" dirty="0" smtClean="0"/>
          </a:p>
          <a:p>
            <a:pPr lvl="1"/>
            <a:r>
              <a:rPr lang="x-none" sz="2000" dirty="0" smtClean="0"/>
              <a:t>Çarpışma sırasındaki enerji kaybını hesaplayın</a:t>
            </a:r>
            <a:endParaRPr lang="en-US" sz="2000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5478" y="1600200"/>
            <a:ext cx="2824044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9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Örneğin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x-none" sz="2400" dirty="0" smtClean="0"/>
                  <a:t>Çekicin ve kazığın ağırlıkları çarpışma kuvvetinin yanında çok küçük olur.İhmal </a:t>
                </a:r>
                <a:r>
                  <a:rPr lang="x-none" sz="2400" dirty="0"/>
                  <a:t>edilir. Serbest düşmede enerjinin korunumundan çekicin ilk ve </a:t>
                </a:r>
                <a:r>
                  <a:rPr lang="x-none" sz="2400" dirty="0" smtClean="0"/>
                  <a:t>son</a:t>
                </a:r>
                <a:r>
                  <a:rPr lang="tr-TR" sz="2400" dirty="0" smtClean="0"/>
                  <a:t> hızını </a:t>
                </a:r>
                <a:r>
                  <a:rPr lang="tr-TR" sz="2400" dirty="0"/>
                  <a:t>enerjinin korunumundan aşağıdaki gibi</a:t>
                </a:r>
                <a:r>
                  <a:rPr lang="x-none" sz="2400" dirty="0"/>
                  <a:t> elde ederiz</a:t>
                </a:r>
                <a:r>
                  <a:rPr lang="x-none" sz="2400" dirty="0" smtClean="0"/>
                  <a:t>.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İlk hız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2∗9.81∗2</m:t>
                          </m:r>
                        </m:e>
                      </m:ra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=6.2642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Sıçramadan sonra çekicin son hızı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2∗9.81∗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1.4</m:t>
                      </m:r>
                    </m:oMath>
                  </m:oMathPara>
                </a14:m>
                <a:endParaRPr lang="en-US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93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Örneğin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Kazığın çarpışmadan hemen sonraki hızını bulmak istiyoruz.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x-none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x-none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x-none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x-none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x-none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x-none" dirty="0" smtClean="0"/>
                  <a:t>Haraket </a:t>
                </a:r>
                <a:r>
                  <a:rPr lang="x-none" dirty="0"/>
                  <a:t>miktar</a:t>
                </a:r>
                <a:r>
                  <a:rPr lang="tr-TR" dirty="0"/>
                  <a:t>ı</a:t>
                </a:r>
                <a:r>
                  <a:rPr lang="x-none" dirty="0"/>
                  <a:t>n</a:t>
                </a:r>
                <a:r>
                  <a:rPr lang="tr-TR" dirty="0"/>
                  <a:t>ı</a:t>
                </a:r>
                <a:r>
                  <a:rPr lang="x-none" dirty="0"/>
                  <a:t>n (momentumun) </a:t>
                </a:r>
                <a:r>
                  <a:rPr lang="tr-TR" dirty="0" smtClean="0"/>
                  <a:t>k</a:t>
                </a:r>
                <a:r>
                  <a:rPr lang="x-none" dirty="0" smtClean="0"/>
                  <a:t>orunumundan </a:t>
                </a:r>
                <a:r>
                  <a:rPr lang="x-none" dirty="0"/>
                  <a:t>çekiç </a:t>
                </a:r>
                <a:r>
                  <a:rPr lang="x-none" dirty="0" smtClean="0"/>
                  <a:t>ve</a:t>
                </a:r>
                <a:r>
                  <a:rPr lang="tr-TR" dirty="0" smtClean="0"/>
                  <a:t> </a:t>
                </a:r>
                <a:r>
                  <a:rPr lang="x-none" dirty="0" smtClean="0"/>
                  <a:t>kaz</a:t>
                </a:r>
                <a:r>
                  <a:rPr lang="tr-TR" dirty="0"/>
                  <a:t>ı</a:t>
                </a:r>
                <a:r>
                  <a:rPr lang="x-none" dirty="0"/>
                  <a:t>k tek sistem al</a:t>
                </a:r>
                <a:r>
                  <a:rPr lang="tr-TR" dirty="0"/>
                  <a:t>ı</a:t>
                </a:r>
                <a:r>
                  <a:rPr lang="x-none" dirty="0" smtClean="0"/>
                  <a:t>narak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x-none" i="1" dirty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Sup>
                        <m:sSub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800∗6.2642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2400∗</m:t>
                      </m:r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x-none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800∗1.4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2400∗</m:t>
                      </m:r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=2.55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87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Örneğin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Geri sıçrama </a:t>
                </a:r>
                <a:r>
                  <a:rPr lang="x-none" dirty="0"/>
                  <a:t>katsayısı (e) yi </a:t>
                </a:r>
                <a:r>
                  <a:rPr lang="x-none" dirty="0" smtClean="0"/>
                  <a:t>hesaplay</a:t>
                </a:r>
                <a:r>
                  <a:rPr lang="tr-TR" dirty="0" smtClean="0"/>
                  <a:t>alım</a:t>
                </a:r>
                <a:r>
                  <a:rPr lang="x-none" dirty="0" smtClean="0"/>
                  <a:t>.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2.55−(−1.4)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6.2642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=0.63</m:t>
                      </m:r>
                    </m:oMath>
                  </m:oMathPara>
                </a14:m>
                <a:endParaRPr lang="tr-TR" dirty="0"/>
              </a:p>
              <a:p>
                <a:r>
                  <a:rPr lang="x-none" dirty="0" smtClean="0"/>
                  <a:t>Çarpışma </a:t>
                </a:r>
                <a:r>
                  <a:rPr lang="x-none" dirty="0"/>
                  <a:t>sırasındaki enerji kaybını </a:t>
                </a:r>
                <a:r>
                  <a:rPr lang="x-none" dirty="0" smtClean="0"/>
                  <a:t>hesaplayın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:r>
                  <a:rPr lang="tr-TR" dirty="0" smtClean="0"/>
                  <a:t>İlk ve son durumda kinetik enerjiler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𝑖𝑙𝑘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𝑠𝑜𝑛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ç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𝐾𝑎𝑦𝚤𝑝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𝐸𝑛𝑒𝑟𝑗𝑖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𝑂𝑟𝑎𝑛𝚤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𝑖𝑙𝑘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𝑖𝑙𝑘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tr-TR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99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Eğik Merkezcil Çarpışma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8147248" cy="1036712"/>
              </a:xfrm>
            </p:spPr>
            <p:txBody>
              <a:bodyPr/>
              <a:lstStyle/>
              <a:p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Dört bilinmeyen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var. </a:t>
                </a:r>
              </a:p>
              <a:p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 durumda dört farklı eşitliğe gerek var.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8147248" cy="1036712"/>
              </a:xfrm>
              <a:blipFill rotWithShape="0">
                <a:blip r:embed="rId2"/>
                <a:stretch>
                  <a:fillRect l="-749" t="-6471" b="-152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276872"/>
            <a:ext cx="7931224" cy="44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1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Eğik Merkezcil Çarpışma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283152" cy="4530725"/>
              </a:xfrm>
            </p:spPr>
            <p:txBody>
              <a:bodyPr/>
              <a:lstStyle/>
              <a:p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Dört bilinmeyen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Dört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farklı 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eşitlik şu şekilde bulunur..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yönünde momentum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korunumludur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(1), dolayısıyla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 iki parçacığın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teğetsel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yönde hızları değişmez (2) ve (3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Geri sıçrama katsayısı normal yöndeki hızlar için 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yazılabilir(4)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283152" cy="4530725"/>
              </a:xfrm>
              <a:blipFill rotWithShape="0">
                <a:blip r:embed="rId2"/>
                <a:stretch>
                  <a:fillRect l="-502" t="-1077" r="-1674" b="-36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9" y="4955318"/>
            <a:ext cx="3419872" cy="19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49" y="2348880"/>
            <a:ext cx="3571991" cy="2527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chemeClr val="accent2"/>
                    </a:solidFill>
                  </a:rPr>
                  <a:t>Örnek 1: </a:t>
                </a:r>
                <a:r>
                  <a:rPr lang="tr-TR" dirty="0" smtClean="0"/>
                  <a:t>Çelik top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dirty="0" smtClean="0"/>
                  <a:t> açı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tr-TR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24 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 smtClean="0"/>
                  <a:t> hızla ağır bir çelik levhaya çarpmaktadır. </a:t>
                </a:r>
              </a:p>
              <a:p>
                <a:pPr marL="0" indent="0">
                  <a:buNone/>
                </a:pPr>
                <a:r>
                  <a:rPr lang="tr-TR" dirty="0" smtClean="0"/>
                  <a:t>Eğer geri sıçrama katsayısı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tr-TR" dirty="0" smtClean="0"/>
                  <a:t> ise topun çarpışmadan sonraki hızını ve açısını hesaplayınız.</a:t>
                </a:r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480" r="-48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454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552" y="3068960"/>
            <a:ext cx="2809446" cy="1989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691680" y="1600200"/>
                <a:ext cx="699512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1’in Çözümü</a:t>
                </a:r>
              </a:p>
              <a:p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Çelik levha hareket etmiyor onun hızları sıfırı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60=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60=12</m:t>
                      </m:r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8=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𝑣𝑠𝑖𝑛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62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𝑣𝑠𝑖𝑛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𝑣𝑐𝑜𝑠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16.62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=54.18°</m:t>
                      </m:r>
                    </m:oMath>
                  </m:oMathPara>
                </a14:m>
                <a:endParaRPr lang="tr-TR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691680" y="1600200"/>
                <a:ext cx="6995120" cy="4530725"/>
              </a:xfrm>
              <a:blipFill rotWithShape="0">
                <a:blip r:embed="rId3"/>
                <a:stretch>
                  <a:fillRect l="-1395" t="-1077" b="-75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23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Parçacıkların Kinetiği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672568"/>
                  </p:ext>
                </p:extLst>
              </p:nvPr>
            </p:nvGraphicFramePr>
            <p:xfrm>
              <a:off x="457200" y="1484784"/>
              <a:ext cx="8686800" cy="464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4672568"/>
                  </p:ext>
                </p:extLst>
              </p:nvPr>
            </p:nvGraphicFramePr>
            <p:xfrm>
              <a:off x="457200" y="1484784"/>
              <a:ext cx="8686800" cy="464614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043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75856" y="1600200"/>
            <a:ext cx="5410944" cy="4530725"/>
          </a:xfrm>
        </p:spPr>
        <p:txBody>
          <a:bodyPr/>
          <a:lstStyle/>
          <a:p>
            <a:r>
              <a:rPr lang="tr-TR" dirty="0" smtClean="0">
                <a:solidFill>
                  <a:schemeClr val="accent2"/>
                </a:solidFill>
              </a:rPr>
              <a:t>Örnek 2: </a:t>
            </a:r>
            <a:r>
              <a:rPr lang="tr-TR" dirty="0"/>
              <a:t>30 kg’lık bir blok 2 m yükseklikten 10 kg’lık çelik yayla zemine bağlanmış bir levhanın üzerine </a:t>
            </a:r>
            <a:r>
              <a:rPr lang="tr-TR" dirty="0" smtClean="0"/>
              <a:t>düşüyor. </a:t>
            </a:r>
            <a:r>
              <a:rPr lang="tr-TR" dirty="0"/>
              <a:t>Çarpışmanın tamamen </a:t>
            </a:r>
            <a:r>
              <a:rPr lang="tr-TR" b="1" dirty="0"/>
              <a:t>plastik</a:t>
            </a:r>
            <a:r>
              <a:rPr lang="tr-TR" dirty="0"/>
              <a:t> olduğunu </a:t>
            </a:r>
            <a:r>
              <a:rPr lang="tr-TR" dirty="0" smtClean="0"/>
              <a:t>varsayalım. </a:t>
            </a:r>
            <a:r>
              <a:rPr lang="tr-TR" dirty="0"/>
              <a:t>Yay  sabiti k=20 </a:t>
            </a:r>
            <a:r>
              <a:rPr lang="tr-TR" dirty="0" err="1"/>
              <a:t>kN</a:t>
            </a:r>
            <a:r>
              <a:rPr lang="tr-TR" dirty="0"/>
              <a:t>/m ise yay-levha sisteminin maksimum çökme miktarını </a:t>
            </a:r>
            <a:r>
              <a:rPr lang="tr-TR" dirty="0" smtClean="0"/>
              <a:t>hesaplayınız. 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2420888"/>
            <a:ext cx="3129863" cy="28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8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816" y="1600200"/>
            <a:ext cx="5770984" cy="4530725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2’nin Çözümü</a:t>
            </a:r>
          </a:p>
          <a:p>
            <a:pPr marL="0" indent="0">
              <a:buNone/>
            </a:pPr>
            <a:r>
              <a:rPr lang="tr-TR" sz="2400" b="1" dirty="0"/>
              <a:t>Çözüm Yolu;</a:t>
            </a:r>
          </a:p>
          <a:p>
            <a:r>
              <a:rPr lang="tr-TR" sz="2400" dirty="0"/>
              <a:t>Sistemin tüm hareketini 3 parçaya </a:t>
            </a:r>
            <a:r>
              <a:rPr lang="tr-TR" sz="2400" dirty="0" smtClean="0"/>
              <a:t>ayıracağız.</a:t>
            </a:r>
            <a:endParaRPr lang="tr-TR" sz="2400" dirty="0"/>
          </a:p>
          <a:p>
            <a:pPr marL="400050" indent="-400050">
              <a:buFont typeface="+mj-lt"/>
              <a:buAutoNum type="romanUcPeriod"/>
            </a:pPr>
            <a:r>
              <a:rPr lang="tr-TR" sz="2400" dirty="0"/>
              <a:t>Düşmeden hemen çarpışma öncesine kadar olan süreç (Enerjinin Korunumu</a:t>
            </a:r>
            <a:r>
              <a:rPr lang="tr-TR" sz="2400" dirty="0" smtClean="0"/>
              <a:t>).</a:t>
            </a:r>
            <a:endParaRPr lang="tr-TR" sz="2400" dirty="0"/>
          </a:p>
          <a:p>
            <a:pPr marL="400050" indent="-400050">
              <a:buFont typeface="+mj-lt"/>
              <a:buAutoNum type="romanUcPeriod"/>
            </a:pPr>
            <a:r>
              <a:rPr lang="tr-TR" sz="2400" dirty="0"/>
              <a:t>Çarpışma anı (Momentumun Korunumu)</a:t>
            </a:r>
          </a:p>
          <a:p>
            <a:pPr marL="400050" indent="-400050">
              <a:buFont typeface="+mj-lt"/>
              <a:buAutoNum type="romanUcPeriod"/>
            </a:pPr>
            <a:r>
              <a:rPr lang="tr-TR" sz="2400" dirty="0"/>
              <a:t>Çarpışmanın hemen ardından sistemin yeni dengesine gelmesi süreci (Enerjinin Korunumu)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2924944"/>
            <a:ext cx="2296003" cy="20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2’nin Çözümü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Düşmeden </a:t>
                </a:r>
                <a:r>
                  <a:rPr lang="tr-TR" sz="2400" dirty="0"/>
                  <a:t>hemen çarpışma öncesine kadar olan süreç (Enerjinin Korunumu</a:t>
                </a:r>
                <a:r>
                  <a:rPr lang="tr-TR" sz="2400" dirty="0" smtClean="0"/>
                  <a:t>).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2∙9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81∙2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=6.26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  <a:blipFill rotWithShape="0">
                <a:blip r:embed="rId2"/>
                <a:stretch>
                  <a:fillRect l="-1584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7544" y="2924944"/>
            <a:ext cx="2296003" cy="20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2’nin Çözümü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Çarpışma </a:t>
                </a:r>
                <a:r>
                  <a:rPr lang="tr-TR" sz="2400" dirty="0"/>
                  <a:t>anı (Momentumun Korunumu)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𝑏𝑙𝑜𝑘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𝑏𝑙𝑜𝑘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30∙6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30+10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=4.7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  <a:blipFill rotWithShape="0">
                <a:blip r:embed="rId2"/>
                <a:stretch>
                  <a:fillRect l="-1584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7544" y="2924944"/>
            <a:ext cx="2296003" cy="20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61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2’nin Çözümü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Çarpışmanın </a:t>
                </a:r>
                <a:r>
                  <a:rPr lang="tr-TR" sz="2400" dirty="0"/>
                  <a:t>hemen ardından sistemin yeni dengesine gelmesi süreci (Enerjinin Korunumu)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=−442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g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=−40∙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9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81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400" dirty="0"/>
                  <a:t>   Burada 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  <a:blipFill rotWithShape="0">
                <a:blip r:embed="rId2"/>
                <a:stretch>
                  <a:fillRect l="-1584" t="-1077" r="-950" b="-18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7544" y="2924944"/>
            <a:ext cx="2296003" cy="20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35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627784" y="1700808"/>
                <a:ext cx="613102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2’nin Çözümü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Deformasyonların hesabı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/>
                  <a:t> ilk durumda 10 </a:t>
                </a:r>
                <a:r>
                  <a:rPr lang="tr-TR" sz="2400" dirty="0" err="1"/>
                  <a:t>kg’luk</a:t>
                </a:r>
                <a:r>
                  <a:rPr lang="tr-TR" sz="2400" dirty="0"/>
                  <a:t> yük altında yayın deformasyonu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𝑏𝑙𝑜𝑘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𝑏𝑙𝑜𝑘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k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𝑏𝑙𝑜𝑘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g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sz="2400" dirty="0"/>
                  <a:t>  ikinci durumda 40 </a:t>
                </a:r>
                <a:r>
                  <a:rPr lang="tr-TR" sz="2400" dirty="0" err="1"/>
                  <a:t>kg’luk</a:t>
                </a:r>
                <a:r>
                  <a:rPr lang="tr-TR" sz="2400" dirty="0"/>
                  <a:t> yük altında yayın deformasyonu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=10000</m:t>
                      </m:r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+98.1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27784" y="1700808"/>
                <a:ext cx="6131024" cy="4530725"/>
              </a:xfrm>
              <a:blipFill rotWithShape="0">
                <a:blip r:embed="rId2"/>
                <a:stretch>
                  <a:fillRect l="-1491" t="-1077" b="-64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1520" y="2924944"/>
            <a:ext cx="2296003" cy="20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1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2’nin Çözümü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Enerjinin Korunumunu yazalım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−442 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−40∙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10000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+98.2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10000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−294.3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−442=0</m:t>
                      </m:r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=0.225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  <a:blipFill rotWithShape="0">
                <a:blip r:embed="rId2"/>
                <a:stretch>
                  <a:fillRect l="-1584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7544" y="2924944"/>
            <a:ext cx="2296003" cy="20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3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699792" y="1556792"/>
                <a:ext cx="6059016" cy="4530725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accent2"/>
                    </a:solidFill>
                  </a:rPr>
                  <a:t>Örnek 3: </a:t>
                </a:r>
                <a:r>
                  <a:rPr lang="tr-TR" dirty="0"/>
                  <a:t>2 kg’lık küre 10 m/</a:t>
                </a:r>
                <a:r>
                  <a:rPr lang="tr-TR" dirty="0" err="1"/>
                  <a:t>s’lik</a:t>
                </a:r>
                <a:r>
                  <a:rPr lang="tr-TR" dirty="0"/>
                  <a:t> bir hızla yatay olarak gelip 1600N/m yay sabitine sahip yayla sabitlenmiş 10 kg’lık arabaya çarparak </a:t>
                </a:r>
                <a:r>
                  <a:rPr lang="tr-TR" dirty="0" smtClean="0"/>
                  <a:t>sıçrıyor. </a:t>
                </a:r>
                <a:r>
                  <a:rPr lang="tr-TR" dirty="0"/>
                  <a:t>İlk durumda arabanın bağlı olduğu yay sıkışık </a:t>
                </a:r>
                <a:r>
                  <a:rPr lang="tr-TR" dirty="0" smtClean="0"/>
                  <a:t>değil. </a:t>
                </a:r>
                <a:r>
                  <a:rPr lang="tr-TR" dirty="0"/>
                  <a:t>Eğer geri sıçrama katsayısı </a:t>
                </a:r>
                <a:r>
                  <a:rPr lang="tr-TR" dirty="0" smtClean="0"/>
                  <a:t>e=0.6 </a:t>
                </a:r>
                <a:r>
                  <a:rPr lang="tr-TR" dirty="0"/>
                  <a:t>ise kürenin </a:t>
                </a:r>
                <a:r>
                  <a:rPr lang="tr-TR" dirty="0" smtClean="0"/>
                  <a:t>sıçrama </a:t>
                </a:r>
                <a:r>
                  <a:rPr lang="tr-TR" dirty="0"/>
                  <a:t>hızını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dirty="0"/>
                  <a:t>, sıçrama açısını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/>
                  <a:t> ve çarpmaya bağlı yaydaki deformasyonu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bulunuz.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99792" y="1556792"/>
                <a:ext cx="6059016" cy="4530725"/>
              </a:xfrm>
              <a:blipFill rotWithShape="0">
                <a:blip r:embed="rId2"/>
                <a:stretch>
                  <a:fillRect l="-1006" t="-1344" r="-2113" b="-92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628800"/>
            <a:ext cx="2690640" cy="22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3’ün Çözüm Yolu</a:t>
                </a:r>
                <a:endParaRPr lang="tr-TR" sz="2400" b="1" dirty="0"/>
              </a:p>
              <a:p>
                <a:r>
                  <a:rPr lang="tr-TR" sz="2400" dirty="0" smtClean="0"/>
                  <a:t>Bulmamız gereken değerler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tr-TR" sz="2400" dirty="0"/>
              </a:p>
              <a:p>
                <a:pPr marL="400050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 smtClean="0"/>
                  <a:t> yönünde momentumun korunumunu yazacağız.</a:t>
                </a:r>
                <a:endParaRPr lang="tr-TR" sz="2400" dirty="0"/>
              </a:p>
              <a:p>
                <a:pPr marL="400050" indent="-4000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400" dirty="0" smtClean="0"/>
                  <a:t> yönünde momentumun korunumunu yazacağız</a:t>
                </a:r>
                <a:endParaRPr lang="tr-TR" sz="24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tr-TR" sz="2400" dirty="0" smtClean="0"/>
                  <a:t>Geri sıçrama katsayısının denklemini yazacağız. Bu üç denklemden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yu</a:t>
                </a:r>
                <a:r>
                  <a:rPr lang="tr-TR" sz="2400" dirty="0" smtClean="0"/>
                  <a:t> bulacağız.</a:t>
                </a:r>
              </a:p>
              <a:p>
                <a:pPr marL="400050" indent="-400050">
                  <a:buFont typeface="+mj-lt"/>
                  <a:buAutoNum type="romanUcPeriod"/>
                </a:pPr>
                <a:r>
                  <a:rPr lang="tr-TR" sz="2400" dirty="0" smtClean="0"/>
                  <a:t>Çarpışmanın ardından araba için enerjinin korunumunu yazarak yaydaki deformasyonu </a:t>
                </a:r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sz="2400" dirty="0" smtClean="0"/>
                  <a:t> bulacağız.</a:t>
                </a:r>
                <a:endParaRPr lang="tr-TR" sz="24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  <a:blipFill rotWithShape="0">
                <a:blip r:embed="rId2"/>
                <a:stretch>
                  <a:fillRect l="-1584" t="-1077" r="-2640" b="-100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852936"/>
            <a:ext cx="2924696" cy="18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1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15816" y="1600201"/>
                <a:ext cx="5770984" cy="32689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3’ün Çözümü </a:t>
                </a:r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tr-TR" sz="2400" b="0" dirty="0" smtClean="0"/>
                  <a:t>Tüm </a:t>
                </a:r>
                <a:r>
                  <a:rPr lang="tr-TR" sz="2400" b="0" dirty="0" err="1" smtClean="0"/>
                  <a:t>s</a:t>
                </a:r>
                <a:r>
                  <a:rPr lang="tr-TR" sz="2400" b="0" dirty="0" smtClean="0"/>
                  <a:t>istem için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 smtClean="0"/>
                  <a:t> yönünde momentumun korunumunu yazalım.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+0=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𝑎𝑟𝑎𝑏𝑎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2∗10=10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/>
                  <a:t>Topun </a:t>
                </a:r>
                <a14:m>
                  <m:oMath xmlns:m="http://schemas.openxmlformats.org/officeDocument/2006/math">
                    <m:r>
                      <a:rPr lang="tr-TR" sz="24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tr-TR" sz="2400" dirty="0"/>
                  <a:t>- </a:t>
                </a:r>
                <a:r>
                  <a:rPr lang="tr-TR" sz="2400" dirty="0" err="1"/>
                  <a:t>teğetsel</a:t>
                </a:r>
                <a:r>
                  <a:rPr lang="tr-TR" sz="2400" dirty="0"/>
                  <a:t> yönde hızı </a:t>
                </a:r>
                <a:r>
                  <a:rPr lang="tr-TR" sz="2400" dirty="0" smtClean="0"/>
                  <a:t>değişmez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(2)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15816" y="1600201"/>
                <a:ext cx="5770984" cy="3268960"/>
              </a:xfrm>
              <a:blipFill rotWithShape="0">
                <a:blip r:embed="rId2"/>
                <a:stretch>
                  <a:fillRect l="-1584" t="-1493" r="-2957" b="-13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852936"/>
            <a:ext cx="2924696" cy="1871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4941168"/>
                <a:ext cx="8424936" cy="1726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tr-TR" sz="2400" dirty="0" smtClean="0">
                    <a:latin typeface="+mn-lt"/>
                  </a:rPr>
                  <a:t>Geri sıçrama katsayısı normal yöndeki hızlar için yazılabilir</a:t>
                </a:r>
                <a:endParaRPr lang="en-US" sz="2400" dirty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⟹0.6=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−30)</m:t>
                          </m:r>
                          <m:r>
                            <m:rPr>
                              <m:nor/>
                            </m:rPr>
                            <a:rPr lang="tr-TR" sz="2400" dirty="0"/>
                            <m:t> 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tr-TR" sz="2400" dirty="0" smtClean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5.196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−30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     (3)</m:t>
                      </m:r>
                    </m:oMath>
                  </m:oMathPara>
                </a14:m>
                <a:endParaRPr lang="tr-T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41168"/>
                <a:ext cx="8424936" cy="1726563"/>
              </a:xfrm>
              <a:prstGeom prst="rect">
                <a:avLst/>
              </a:prstGeom>
              <a:blipFill rotWithShape="0">
                <a:blip r:embed="rId4"/>
                <a:stretch>
                  <a:fillRect l="-1085" t="-2473" b="-42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42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Üç hafta boyunca parçacık kinetiği adı altında</a:t>
            </a:r>
          </a:p>
          <a:p>
            <a:pPr lvl="1"/>
            <a:r>
              <a:rPr lang="tr-TR" dirty="0" smtClean="0">
                <a:solidFill>
                  <a:schemeClr val="tx2"/>
                </a:solidFill>
              </a:rPr>
              <a:t>Newton’un 2. </a:t>
            </a:r>
            <a:r>
              <a:rPr lang="tr-TR" dirty="0">
                <a:solidFill>
                  <a:schemeClr val="tx2"/>
                </a:solidFill>
              </a:rPr>
              <a:t>yasasının direkt </a:t>
            </a:r>
            <a:r>
              <a:rPr lang="tr-TR" dirty="0" smtClean="0">
                <a:solidFill>
                  <a:schemeClr val="tx2"/>
                </a:solidFill>
              </a:rPr>
              <a:t>uygulaması</a:t>
            </a:r>
          </a:p>
          <a:p>
            <a:pPr lvl="1"/>
            <a:r>
              <a:rPr lang="tr-TR" sz="2400" dirty="0" smtClean="0">
                <a:solidFill>
                  <a:schemeClr val="tx2"/>
                </a:solidFill>
              </a:rPr>
              <a:t>İş </a:t>
            </a:r>
            <a:r>
              <a:rPr lang="tr-TR" sz="2400" dirty="0">
                <a:solidFill>
                  <a:schemeClr val="tx2"/>
                </a:solidFill>
              </a:rPr>
              <a:t>- Enerji </a:t>
            </a:r>
            <a:r>
              <a:rPr lang="tr-TR" sz="2400" dirty="0" smtClean="0">
                <a:solidFill>
                  <a:schemeClr val="tx2"/>
                </a:solidFill>
              </a:rPr>
              <a:t>İlişkileri</a:t>
            </a:r>
          </a:p>
          <a:p>
            <a:pPr lvl="1"/>
            <a:r>
              <a:rPr lang="tr-TR" sz="2400" dirty="0" err="1" smtClean="0">
                <a:solidFill>
                  <a:schemeClr val="tx2"/>
                </a:solidFill>
              </a:rPr>
              <a:t>İmpuls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>
                <a:solidFill>
                  <a:schemeClr val="tx2"/>
                </a:solidFill>
              </a:rPr>
              <a:t>ve Momentum </a:t>
            </a:r>
            <a:r>
              <a:rPr lang="tr-TR" sz="2400" dirty="0" smtClean="0">
                <a:solidFill>
                  <a:schemeClr val="tx2"/>
                </a:solidFill>
              </a:rPr>
              <a:t>İlişkileri</a:t>
            </a:r>
          </a:p>
          <a:p>
            <a:pPr marL="457200" lvl="1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Konularını tartıştık. Bu gün bu konulardaki özel uygulamalardan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Çarpışma</a:t>
            </a:r>
            <a:endParaRPr lang="tr-TR" dirty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Bağıl Hareket </a:t>
            </a:r>
            <a:endParaRPr lang="tr-T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tr-TR" dirty="0" smtClean="0">
                <a:solidFill>
                  <a:schemeClr val="tx2"/>
                </a:solidFill>
              </a:rPr>
              <a:t>Konularını tartışacağız.</a:t>
            </a:r>
            <a:endParaRPr lang="tr-TR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tr-TR" sz="2400" dirty="0">
              <a:solidFill>
                <a:schemeClr val="tx2"/>
              </a:solidFill>
            </a:endParaRP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771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  (1)</m:t>
                      </m:r>
                    </m:oMath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e>
                          </m:d>
                        </m:e>
                      </m:func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5.196=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−30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  (3)</m:t>
                      </m:r>
                    </m:oMath>
                  </m:oMathPara>
                </a14:m>
                <a:r>
                  <a:rPr lang="tr-TR" sz="2400" dirty="0"/>
                  <a:t/>
                </a:r>
                <a:br>
                  <a:rPr lang="tr-TR" sz="2400" dirty="0"/>
                </a:br>
                <a:endParaRPr lang="tr-TR" sz="24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/>
              <a:lstStyle/>
              <a:p>
                <a:r>
                  <a:rPr lang="tr-TR" sz="2400" dirty="0" smtClean="0"/>
                  <a:t>Yukarıdaki denklemlerden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nun</a:t>
                </a:r>
                <a:r>
                  <a:rPr lang="tr-TR" sz="2400" dirty="0" smtClean="0"/>
                  <a:t> bulunması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(2) ve (3)’ü düzenleyelim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5=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30−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5.196=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30+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Bilinen değerleri yerine yazalım.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0.86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0.5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5.196=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0.86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0.86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+0.5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(1) Denkleminden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 (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(1’) denklemi (3’)’da yerine konulur.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3.476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.32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+0.5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 (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3"/>
                <a:stretch>
                  <a:fillRect l="-1111" t="-8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581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5=0.86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−0.5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3.476=1.32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+0.5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/>
              <a:lstStyle/>
              <a:p>
                <a:r>
                  <a:rPr lang="tr-TR" sz="2400" dirty="0" smtClean="0"/>
                  <a:t>Yukarıdaki denklemlerden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nun</a:t>
                </a:r>
                <a:r>
                  <a:rPr lang="tr-TR" sz="2400" dirty="0" smtClean="0"/>
                  <a:t> bulunması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0.86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−0.5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3.476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1.32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+0.5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6.6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+2.5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2.99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−1.738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6.6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+2.5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−2.99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+1.738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8.338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tr-TR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8.338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0.49</m:t>
                          </m:r>
                        </m:den>
                      </m:f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86.6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0.86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−0.5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=6.03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2.07 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3"/>
                <a:stretch>
                  <a:fillRect l="-444" t="-8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425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3’ün </a:t>
                </a:r>
                <a:r>
                  <a:rPr lang="tr-TR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</a:t>
                </a:r>
                <a:r>
                  <a:rPr lang="tr-TR" sz="24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özümü Devam</a:t>
                </a:r>
                <a:endParaRPr lang="tr-TR" sz="2400" b="1" dirty="0"/>
              </a:p>
              <a:p>
                <a:pPr marL="0" indent="0">
                  <a:buNone/>
                </a:pPr>
                <a:r>
                  <a:rPr lang="tr-TR" sz="2400" dirty="0" smtClean="0"/>
                  <a:t>Son olarak çarpışmanın ardından araba için enerjinin korunumunu yazarak yaydaki deformasyonu </a:t>
                </a:r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tr-TR" sz="2400" dirty="0" smtClean="0"/>
                  <a:t> bulacağız.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𝑎𝑟𝑎𝑏𝑎</m:t>
                          </m:r>
                        </m:sub>
                      </m:sSub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10∗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2.07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1600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=0.164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=164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tr-TR" sz="24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915816" y="1600200"/>
                <a:ext cx="5770984" cy="4530725"/>
              </a:xfrm>
              <a:blipFill rotWithShape="0">
                <a:blip r:embed="rId2"/>
                <a:stretch>
                  <a:fillRect l="-1584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852936"/>
            <a:ext cx="2924696" cy="18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89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Özel Uygulamalar</a:t>
            </a:r>
            <a:br>
              <a:rPr lang="tr-TR" sz="3600" dirty="0" smtClean="0"/>
            </a:br>
            <a:r>
              <a:rPr lang="tr-TR" sz="3600" dirty="0" smtClean="0"/>
              <a:t>Bağıl Hareket</a:t>
            </a:r>
            <a:endParaRPr lang="tr-T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Şimdiye kadar, Newton’un ikinci kanununu, iş-enerji eşitliklerini ve </a:t>
            </a:r>
            <a:r>
              <a:rPr lang="tr-TR" dirty="0" err="1" smtClean="0"/>
              <a:t>impuls</a:t>
            </a:r>
            <a:r>
              <a:rPr lang="tr-TR" dirty="0" smtClean="0"/>
              <a:t>-momentum eşitliklerini sabit eksen takımı kullanarak çözdük. </a:t>
            </a:r>
            <a:endParaRPr lang="tr-TR" dirty="0"/>
          </a:p>
          <a:p>
            <a:r>
              <a:rPr lang="tr-TR" dirty="0" smtClean="0"/>
              <a:t>Bu bölümde, m kütlesindeki bir noktasal cismin hareketli x-y-z  ve sabit X-Y-Z eksen takımlarına göre  hareketini inceleyeceğiz.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772" y="3860496"/>
            <a:ext cx="3096344" cy="29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97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700808"/>
            <a:ext cx="3312368" cy="318708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560" y="4941168"/>
            <a:ext cx="8244776" cy="180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19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597" y="1926866"/>
            <a:ext cx="4029805" cy="3877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/>
                  <a:t>Newton’un </a:t>
                </a:r>
                <a:r>
                  <a:rPr lang="tr-TR" dirty="0" smtClean="0"/>
                  <a:t>2. </a:t>
                </a:r>
                <a:r>
                  <a:rPr lang="tr-TR" dirty="0"/>
                  <a:t>yasası</a:t>
                </a:r>
                <a:endParaRPr lang="tr-T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dirty="0"/>
                  <a:t>=0 ise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3172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650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Hızla Ötelenen Sistemler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9552" y="1772816"/>
                <a:ext cx="3600400" cy="506421"/>
              </a:xfrm>
              <a:prstGeom prst="rect">
                <a:avLst/>
              </a:prstGeom>
              <a:solidFill>
                <a:srgbClr val="C089AD"/>
              </a:solidFill>
              <a:ln>
                <a:solidFill>
                  <a:srgbClr val="CC997F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=0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3600400" cy="506421"/>
              </a:xfrm>
              <a:prstGeom prst="rect">
                <a:avLst/>
              </a:prstGeom>
              <a:blipFill rotWithShape="0">
                <a:blip r:embed="rId2"/>
                <a:stretch>
                  <a:fillRect b="-25882"/>
                </a:stretch>
              </a:blipFill>
              <a:ln>
                <a:solidFill>
                  <a:srgbClr val="CC997F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9632" y="2564904"/>
                <a:ext cx="5760640" cy="574773"/>
              </a:xfrm>
              <a:prstGeom prst="rect">
                <a:avLst/>
              </a:prstGeom>
              <a:solidFill>
                <a:srgbClr val="C089AD"/>
              </a:solidFill>
              <a:ln>
                <a:solidFill>
                  <a:srgbClr val="CC997F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tr-T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</m:nary>
                        <m: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tr-T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𝑑𝑟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𝑟𝑒𝑙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564904"/>
                <a:ext cx="5760640" cy="574773"/>
              </a:xfrm>
              <a:prstGeom prst="rect">
                <a:avLst/>
              </a:prstGeom>
              <a:blipFill rotWithShape="0">
                <a:blip r:embed="rId3"/>
                <a:stretch>
                  <a:fillRect b="-13542"/>
                </a:stretch>
              </a:blipFill>
              <a:ln>
                <a:solidFill>
                  <a:srgbClr val="CC997F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35896" y="3573016"/>
                <a:ext cx="2544671" cy="783804"/>
              </a:xfrm>
              <a:prstGeom prst="rect">
                <a:avLst/>
              </a:prstGeom>
              <a:solidFill>
                <a:srgbClr val="C089AD"/>
              </a:solidFill>
              <a:ln>
                <a:solidFill>
                  <a:srgbClr val="CC997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73016"/>
                <a:ext cx="2544671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CC997F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5576" y="4797152"/>
                <a:ext cx="8053423" cy="1061060"/>
              </a:xfrm>
              <a:prstGeom prst="rect">
                <a:avLst/>
              </a:prstGeom>
              <a:solidFill>
                <a:srgbClr val="C089AD"/>
              </a:solidFill>
              <a:ln>
                <a:solidFill>
                  <a:srgbClr val="CC997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ya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nary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acc>
                                <m:accPr>
                                  <m:chr m:val="⃗"/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𝑟𝑒𝑙</m:t>
                              </m:r>
                            </m:sub>
                          </m:sSub>
                        </m:e>
                      </m:nary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𝑏𝑢𝑟𝑎𝑑𝑎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97152"/>
                <a:ext cx="8053423" cy="10610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CC997F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192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3528" y="1556792"/>
                <a:ext cx="8435280" cy="4530725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accent2"/>
                    </a:solidFill>
                  </a:rPr>
                  <a:t>Örnek 1: </a:t>
                </a:r>
                <a:r>
                  <a:rPr lang="tr-TR" dirty="0"/>
                  <a:t>Uçak gemisinin fırlatma rampası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7 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𝑡𝑜𝑛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kütleli uçağa sabit ivme vererek, uçağın kalkış hızı olan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𝑎𝑘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90 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mutlak hız ile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100 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dirty="0" err="1"/>
                  <a:t>’lik</a:t>
                </a:r>
                <a:r>
                  <a:rPr lang="tr-TR" dirty="0"/>
                  <a:t> yatayla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15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dirty="0"/>
                  <a:t> açı yapan pistten kalkmasını </a:t>
                </a:r>
                <a:r>
                  <a:rPr lang="tr-TR" dirty="0" smtClean="0"/>
                  <a:t>sağlamaktadır. </a:t>
                </a:r>
                <a:r>
                  <a:rPr lang="tr-TR" dirty="0"/>
                  <a:t>Uçak gemisinin hızı ise sabit gösterilen yönde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𝑔𝑒𝑚𝑖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=16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dir. </a:t>
                </a:r>
                <a:r>
                  <a:rPr lang="tr-TR" dirty="0"/>
                  <a:t>Fırlatma rampasının uçağa uyguladığı net kuvveti </a:t>
                </a:r>
                <a:r>
                  <a:rPr lang="tr-TR" dirty="0" smtClean="0"/>
                  <a:t>bulunuz.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3528" y="1556792"/>
                <a:ext cx="8435280" cy="4530725"/>
              </a:xfrm>
              <a:blipFill rotWithShape="0">
                <a:blip r:embed="rId2"/>
                <a:stretch>
                  <a:fillRect l="-723" t="-1344" r="-17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7584" y="4725144"/>
            <a:ext cx="4896544" cy="21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1’in çözümü</a:t>
            </a:r>
            <a:endParaRPr lang="tr-T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4038600" cy="1342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9552" y="2924944"/>
                <a:ext cx="8147248" cy="320598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𝑔𝑒𝑚𝑖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ç</m:t>
                                  </m:r>
                                  <m:r>
                                    <a:rPr lang="tr-TR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−2∙</m:t>
                      </m:r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𝑔𝑒𝑚𝑖</m:t>
                          </m:r>
                        </m:sub>
                      </m:sSub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𝑎𝑘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165</m:t>
                              </m:r>
                            </m:e>
                          </m:fun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=2.64⟹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=180−165−2.64=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74.45 </m:t>
                      </m:r>
                      <m:r>
                        <m:rPr>
                          <m:nor/>
                        </m:rPr>
                        <a:rPr lang="tr-T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tr-T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tr-TR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𝑟𝑒𝑙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5∗7000∗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74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=194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9552" y="2924944"/>
                <a:ext cx="8147248" cy="320598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907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30725"/>
              </a:xfrm>
            </p:spPr>
            <p:txBody>
              <a:bodyPr/>
              <a:lstStyle/>
              <a:p>
                <a:r>
                  <a:rPr lang="tr-TR" sz="2400" dirty="0" smtClean="0">
                    <a:solidFill>
                      <a:schemeClr val="accent2"/>
                    </a:solidFill>
                  </a:rPr>
                  <a:t>Örnek 2: </a:t>
                </a:r>
                <a:r>
                  <a:rPr lang="tr-TR" sz="2400" dirty="0"/>
                  <a:t>Kasasında yük taşıyan bir kamyon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15 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/>
                  <a:t>sabit hızla ilerlerken ani (maksimum: tekerler kitlenir ve kayar) fren yaparak </a:t>
                </a:r>
                <a:r>
                  <a:rPr lang="tr-TR" sz="2400" dirty="0" smtClean="0"/>
                  <a:t>duruyor. </a:t>
                </a:r>
                <a:r>
                  <a:rPr lang="tr-TR" sz="2400" dirty="0"/>
                  <a:t>Yük ile kasa arasındaki statik ve kinetik sürtünme katsayıları sırasıyla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tr-TR" sz="2400" dirty="0"/>
                  <a:t> olarak </a:t>
                </a:r>
                <a:r>
                  <a:rPr lang="tr-TR" sz="2400" dirty="0" smtClean="0"/>
                  <a:t>verilmektedir. </a:t>
                </a:r>
                <a:r>
                  <a:rPr lang="tr-TR" sz="2400" dirty="0"/>
                  <a:t>Tekerlerle yol arasındaki sürtünme katsayısı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dur. </a:t>
                </a:r>
                <a:r>
                  <a:rPr lang="tr-TR" sz="2400" dirty="0"/>
                  <a:t>Frenleme sırasında yükün kamyona göre bağıl hareketi için ne </a:t>
                </a:r>
                <a:r>
                  <a:rPr lang="tr-TR" sz="2400" dirty="0" smtClean="0"/>
                  <a:t>söylenebilir. 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tr-TR" sz="2400" dirty="0" smtClean="0"/>
                  <a:t>Yük </a:t>
                </a:r>
                <a:r>
                  <a:rPr lang="tr-TR" sz="2400" dirty="0"/>
                  <a:t>hareketsiz durur </a:t>
                </a:r>
                <a:r>
                  <a:rPr lang="tr-TR" sz="2400" dirty="0" smtClean="0"/>
                  <a:t>mu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tr-TR" sz="2400" dirty="0" smtClean="0"/>
                  <a:t>Biraz </a:t>
                </a:r>
                <a:r>
                  <a:rPr lang="tr-TR" sz="2400" dirty="0"/>
                  <a:t>hareket eder durur </a:t>
                </a:r>
                <a:r>
                  <a:rPr lang="tr-TR" sz="2400" dirty="0" smtClean="0"/>
                  <a:t>mu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tr-TR" sz="2400" dirty="0" smtClean="0"/>
                  <a:t>kamyona </a:t>
                </a:r>
                <a:r>
                  <a:rPr lang="tr-TR" sz="2400" dirty="0"/>
                  <a:t>göre bağıl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</m:oMath>
                </a14:m>
                <a:r>
                  <a:rPr lang="tr-TR" sz="2400" dirty="0"/>
                  <a:t> hızıyla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/>
                  <a:t> ilerisindeki kasa duvarına mı çarpar ve bu durumda hızı ne kadar </a:t>
                </a:r>
                <a:r>
                  <a:rPr lang="tr-TR" sz="2400" dirty="0" smtClean="0"/>
                  <a:t>olur.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30725"/>
              </a:xfrm>
              <a:blipFill rotWithShape="0">
                <a:blip r:embed="rId2"/>
                <a:stretch>
                  <a:fillRect l="-437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0"/>
            <a:ext cx="3998795" cy="14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İmpuls</a:t>
            </a:r>
            <a:r>
              <a:rPr lang="tr-TR" dirty="0" smtClean="0"/>
              <a:t> Momentum Yöntemi</a:t>
            </a:r>
            <a:br>
              <a:rPr lang="tr-TR" dirty="0" smtClean="0"/>
            </a:br>
            <a:r>
              <a:rPr lang="tr-TR" dirty="0" smtClean="0"/>
              <a:t>Çarpışma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İmpuls</a:t>
            </a:r>
            <a:r>
              <a:rPr lang="tr-TR" dirty="0" smtClean="0"/>
              <a:t> </a:t>
            </a:r>
            <a:r>
              <a:rPr lang="tr-TR" dirty="0" err="1" smtClean="0"/>
              <a:t>momuntum</a:t>
            </a:r>
            <a:r>
              <a:rPr lang="tr-TR" dirty="0" smtClean="0"/>
              <a:t> yöntemi çarpışan cisimlerin davranışını tanımlamak için kullanılabilecek önemli bir araçtır.</a:t>
            </a:r>
          </a:p>
          <a:p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kütle</a:t>
            </a:r>
            <a:r>
              <a:rPr lang="en-US" dirty="0"/>
              <a:t> </a:t>
            </a:r>
            <a:r>
              <a:rPr lang="en-US" dirty="0" err="1"/>
              <a:t>birbiri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impulsif</a:t>
            </a:r>
            <a:r>
              <a:rPr lang="en-US" dirty="0"/>
              <a:t> </a:t>
            </a:r>
            <a:r>
              <a:rPr lang="en-US" dirty="0" err="1"/>
              <a:t>kuvvetlere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tr-TR" dirty="0"/>
              <a:t> </a:t>
            </a:r>
            <a:r>
              <a:rPr lang="en-US" dirty="0" err="1"/>
              <a:t>açacak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ederse</a:t>
            </a:r>
            <a:r>
              <a:rPr lang="en-US" dirty="0"/>
              <a:t> </a:t>
            </a:r>
            <a:r>
              <a:rPr lang="en-US" dirty="0" err="1"/>
              <a:t>buna</a:t>
            </a:r>
            <a:r>
              <a:rPr lang="en-US" dirty="0"/>
              <a:t> </a:t>
            </a:r>
            <a:r>
              <a:rPr lang="en-US" dirty="0" err="1"/>
              <a:t>çarpışma</a:t>
            </a:r>
            <a:r>
              <a:rPr lang="tr-TR" dirty="0"/>
              <a:t> (</a:t>
            </a:r>
            <a:r>
              <a:rPr lang="tr-TR" dirty="0" err="1"/>
              <a:t>impact</a:t>
            </a:r>
            <a:r>
              <a:rPr lang="tr-TR" dirty="0"/>
              <a:t>)</a:t>
            </a:r>
            <a:r>
              <a:rPr lang="en-US" dirty="0"/>
              <a:t> </a:t>
            </a:r>
            <a:r>
              <a:rPr lang="en-US" dirty="0" err="1" smtClean="0"/>
              <a:t>denir</a:t>
            </a:r>
            <a:r>
              <a:rPr lang="tr-TR" dirty="0" smtClean="0"/>
              <a:t>.</a:t>
            </a:r>
          </a:p>
          <a:p>
            <a:r>
              <a:rPr lang="en-US" dirty="0" err="1"/>
              <a:t>Çarpışma</a:t>
            </a:r>
            <a:r>
              <a:rPr lang="en-US" dirty="0"/>
              <a:t> </a:t>
            </a:r>
            <a:r>
              <a:rPr lang="en-US" dirty="0" err="1"/>
              <a:t>şartlarındaki</a:t>
            </a:r>
            <a:r>
              <a:rPr lang="en-US" dirty="0"/>
              <a:t> </a:t>
            </a:r>
            <a:r>
              <a:rPr lang="en-US" dirty="0" err="1"/>
              <a:t>ufak</a:t>
            </a:r>
            <a:r>
              <a:rPr lang="en-US" dirty="0"/>
              <a:t> </a:t>
            </a:r>
            <a:r>
              <a:rPr lang="en-US" dirty="0" err="1"/>
              <a:t>değişiklik</a:t>
            </a:r>
            <a:r>
              <a:rPr lang="en-US" dirty="0"/>
              <a:t>, </a:t>
            </a:r>
            <a:r>
              <a:rPr lang="en-US" dirty="0" err="1"/>
              <a:t>çarpışma</a:t>
            </a:r>
            <a:r>
              <a:rPr lang="en-US" dirty="0"/>
              <a:t> </a:t>
            </a:r>
            <a:r>
              <a:rPr lang="en-US" dirty="0" err="1"/>
              <a:t>olayında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çarpışmayı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tr-TR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kısa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olaylarda</a:t>
            </a:r>
            <a:r>
              <a:rPr lang="en-US" dirty="0"/>
              <a:t> b</a:t>
            </a:r>
            <a:r>
              <a:rPr lang="tr-TR" dirty="0"/>
              <a:t>ü</a:t>
            </a:r>
            <a:r>
              <a:rPr lang="en-US" dirty="0"/>
              <a:t>y</a:t>
            </a:r>
            <a:r>
              <a:rPr lang="tr-TR" dirty="0" err="1"/>
              <a:t>ük</a:t>
            </a:r>
            <a:r>
              <a:rPr lang="tr-TR" dirty="0"/>
              <a:t> </a:t>
            </a:r>
            <a:r>
              <a:rPr lang="en-US" dirty="0" err="1"/>
              <a:t>değişimlere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tr-TR" dirty="0"/>
              <a:t>.</a:t>
            </a:r>
          </a:p>
          <a:p>
            <a:r>
              <a:rPr lang="en-US" dirty="0"/>
              <a:t> Bu </a:t>
            </a:r>
            <a:r>
              <a:rPr lang="en-US" dirty="0" err="1"/>
              <a:t>nedenle</a:t>
            </a:r>
            <a:r>
              <a:rPr lang="tr-TR" dirty="0"/>
              <a:t> </a:t>
            </a:r>
            <a:r>
              <a:rPr lang="en-US" dirty="0"/>
              <a:t>her </a:t>
            </a:r>
            <a:r>
              <a:rPr lang="en-US" dirty="0" err="1"/>
              <a:t>çarpışmanın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şartlarına</a:t>
            </a:r>
            <a:r>
              <a:rPr lang="en-US" dirty="0"/>
              <a:t> g</a:t>
            </a:r>
            <a:r>
              <a:rPr lang="tr-TR" dirty="0"/>
              <a:t>ö</a:t>
            </a:r>
            <a:r>
              <a:rPr lang="en-US" dirty="0"/>
              <a:t>re </a:t>
            </a:r>
            <a:r>
              <a:rPr lang="en-US" dirty="0" err="1"/>
              <a:t>incelenmesi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tr-TR" dirty="0"/>
              <a:t>.</a:t>
            </a:r>
            <a:r>
              <a:rPr lang="en-US" dirty="0"/>
              <a:t> 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8714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2’nin çözümü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2204864"/>
            <a:ext cx="3773751" cy="2475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91880" y="1600200"/>
                <a:ext cx="5194920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  <m:r>
                        <a:rPr lang="tr-TR" sz="2400"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𝑀𝑔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tr-TR" sz="2400">
                          <a:latin typeface="Cambria Math" panose="020405030504060302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91880" y="1600200"/>
                <a:ext cx="5194920" cy="45307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617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2’nin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Yükün kamyona göre bağıl ivmesi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=−0.7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−0.9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/>
                  <a:t>Kamyon hareket ettiği sürece yükün kamyona göre bağıl ivmesi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tr-TR" sz="2400" dirty="0"/>
                  <a:t> dolayısıyla yükün durmadığı hareket ettiği </a:t>
                </a:r>
                <a:r>
                  <a:rPr lang="tr-TR" sz="2400" dirty="0" smtClean="0"/>
                  <a:t>anlaşılıyor. </a:t>
                </a:r>
                <a:r>
                  <a:rPr lang="tr-TR" sz="2400" dirty="0"/>
                  <a:t>Yük kamyon durana kadar bu ivme ile hareket edecek, Peki kamyon ne kadar sürede </a:t>
                </a:r>
                <a:r>
                  <a:rPr lang="tr-TR" sz="2400" dirty="0" smtClean="0"/>
                  <a:t>durur.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𝑑𝑢𝑟𝑚𝑎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0=15−0ı9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𝑑𝑢𝑟𝑚𝑎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𝑑𝑢𝑟𝑚𝑎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699 </m:t>
                      </m:r>
                      <m:r>
                        <m:rPr>
                          <m:sty m:val="p"/>
                        </m:rPr>
                        <a:rPr lang="tr-TR" sz="24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30725"/>
              </a:xfrm>
              <a:blipFill rotWithShape="0">
                <a:blip r:embed="rId2"/>
                <a:stretch>
                  <a:fillRect l="-1074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777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2’nin çözümü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Bu zaman süresince yük kamyonun kasasında kamyona göre ne kadar yol almıştır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𝑑𝑢𝑟𝑚𝑎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𝑑𝑢𝑟𝑚𝑎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=2.83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𝑑𝑢𝑟𝑚𝑎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33 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741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2’nin 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dirty="0" smtClean="0"/>
                  <a:t>Yük kamyon durduktan sonrada bir süre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33 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400" dirty="0"/>
                  <a:t> ilk hızı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=−0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tr-TR" sz="2400" dirty="0"/>
                  <a:t> yavaşlama ivmesiyle hareketine devam </a:t>
                </a:r>
                <a:r>
                  <a:rPr lang="tr-TR" sz="2400" dirty="0" smtClean="0"/>
                  <a:t>edecektir. </a:t>
                </a:r>
                <a:r>
                  <a:rPr lang="tr-TR" sz="2400" dirty="0"/>
                  <a:t>Yükün önünde duvar olduğuna göre duvara çarpacağını </a:t>
                </a:r>
                <a:r>
                  <a:rPr lang="tr-TR" sz="2400" dirty="0" smtClean="0"/>
                  <a:t>düşünebiliriz. </a:t>
                </a:r>
                <a:r>
                  <a:rPr lang="tr-TR" sz="2400" dirty="0"/>
                  <a:t>Son durumda duvara olan uzaklığı </a:t>
                </a:r>
                <a:endParaRPr lang="tr-T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2−2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83=0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37 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 smtClean="0"/>
                  <a:t>Çarpma </a:t>
                </a:r>
                <a:r>
                  <a:rPr lang="tr-TR" sz="2400" dirty="0"/>
                  <a:t>hızı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46 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069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2420888"/>
            <a:ext cx="2444708" cy="2877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75856" y="1600200"/>
                <a:ext cx="541094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/>
                  <a:t>Şekilde görüldüğü gibi yukarı doğru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/>
                  <a:t> ivmesiyle hareket eden asansörün tavanına basit bir sarkaç </a:t>
                </a:r>
                <a:r>
                  <a:rPr lang="tr-TR" sz="2400" dirty="0" smtClean="0"/>
                  <a:t>bağlanmıştır.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Eğer </a:t>
                </a:r>
                <a:r>
                  <a:rPr lang="tr-TR" sz="2400" dirty="0"/>
                  <a:t>sarkaç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/>
                  <a:t> açısıyla durgunluktan harekete başlatılırsa ipteki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/>
                  <a:t> gerilmesini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/>
                  <a:t> için </a:t>
                </a:r>
                <a:r>
                  <a:rPr lang="tr-TR" sz="2400" dirty="0" smtClean="0"/>
                  <a:t>bulunuz.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Bulduğunuz </a:t>
                </a:r>
                <a:r>
                  <a:rPr lang="tr-TR" sz="2400" dirty="0"/>
                  <a:t>sonucu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tr-TR" sz="2400" dirty="0"/>
                  <a:t> için </a:t>
                </a:r>
                <a:r>
                  <a:rPr lang="tr-TR" sz="2400" dirty="0" smtClean="0"/>
                  <a:t>değerlendiriniz.</a:t>
                </a:r>
                <a:endParaRPr lang="en-US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75856" y="1600200"/>
                <a:ext cx="5410944" cy="4530725"/>
              </a:xfrm>
              <a:blipFill rotWithShape="0">
                <a:blip r:embed="rId3"/>
                <a:stretch>
                  <a:fillRect l="-1689" t="-942" r="-19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858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3’ün 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3861048"/>
            <a:ext cx="2916456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43608" y="1628800"/>
                <a:ext cx="778720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acc>
                            <m:accPr>
                              <m:chr m:val="̈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acc>
                        <m:accPr>
                          <m:chr m:val="̈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p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43608" y="1628800"/>
                <a:ext cx="7787208" cy="45307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7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3’ün çözümü devam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3327869"/>
            <a:ext cx="3456384" cy="3413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43608" y="1628800"/>
                <a:ext cx="778720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43608" y="1628800"/>
                <a:ext cx="7787208" cy="45307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3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843808" y="1844824"/>
                <a:ext cx="6059016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dirty="0" smtClean="0"/>
                  <a:t>’lık A bloğu resimde gösterilen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400" dirty="0" smtClean="0"/>
                  <a:t> pozisyonundan durgunluktan serbest bırakılıyor ve akabinde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dirty="0" smtClean="0"/>
                  <a:t>’lık B arabasına çarpıyor. </a:t>
                </a: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Eğer çarpışma sırasındaki geri sıçrama katsayısı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tr-TR" sz="2400" dirty="0" smtClean="0"/>
                  <a:t> ise B arabasının çarpışma sonrası yapacağı s ile gösterilen yolu bulunuz. Sürtünmeler ihmal edilebilir.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843808" y="1844824"/>
                <a:ext cx="6059016" cy="4530725"/>
              </a:xfrm>
              <a:blipFill rotWithShape="0">
                <a:blip r:embed="rId2"/>
                <a:stretch>
                  <a:fillRect l="-1611" t="-942" r="-2820" b="-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924944"/>
            <a:ext cx="4038600" cy="19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89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4’ün 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2040" y="4797152"/>
            <a:ext cx="4035902" cy="195088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8435280" cy="4530725"/>
          </a:xfrm>
        </p:spPr>
        <p:txBody>
          <a:bodyPr/>
          <a:lstStyle/>
          <a:p>
            <a:r>
              <a:rPr lang="tr-TR" sz="2400" dirty="0" smtClean="0"/>
              <a:t>Çözüm yolu</a:t>
            </a:r>
          </a:p>
          <a:p>
            <a:pPr lvl="1"/>
            <a:r>
              <a:rPr lang="tr-TR" dirty="0" smtClean="0"/>
              <a:t>A cisminin çarpışmadan hemen önceki hızını bul.</a:t>
            </a:r>
          </a:p>
          <a:p>
            <a:pPr lvl="1"/>
            <a:r>
              <a:rPr lang="tr-TR" dirty="0" smtClean="0"/>
              <a:t>Momentumun korunumundan çarpışma sonrası hızlarla ilgili bir eşitlik bul</a:t>
            </a:r>
          </a:p>
          <a:p>
            <a:pPr lvl="1"/>
            <a:r>
              <a:rPr lang="tr-TR" dirty="0" smtClean="0"/>
              <a:t>Verilen geri sıçrama katsayısını kullanarak çarpışma sonrası hızlarla ilgili bir eşitlik  daha bul</a:t>
            </a:r>
          </a:p>
          <a:p>
            <a:pPr lvl="1"/>
            <a:r>
              <a:rPr lang="tr-TR" dirty="0" smtClean="0"/>
              <a:t> B cisminin durana kadar enerjinin korunumunu yaz ve kat edeceği mesafeyi bul.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7990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4’ün 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7904" y="4149080"/>
            <a:ext cx="5064863" cy="2448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1520" y="1600201"/>
                <a:ext cx="8435280" cy="2980928"/>
              </a:xfrm>
            </p:spPr>
            <p:txBody>
              <a:bodyPr/>
              <a:lstStyle/>
              <a:p>
                <a:r>
                  <a:rPr lang="tr-TR" sz="2400" dirty="0" smtClean="0"/>
                  <a:t>Çözüm</a:t>
                </a:r>
              </a:p>
              <a:p>
                <a:pPr lvl="1"/>
                <a:r>
                  <a:rPr lang="tr-TR" dirty="0" smtClean="0"/>
                  <a:t>A cisminin çarpışmadan hemen önceki hızını bul.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1.8(1−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1.8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3.6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4.20 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1520" y="1600201"/>
                <a:ext cx="8435280" cy="2980928"/>
              </a:xfrm>
              <a:blipFill rotWithShape="0">
                <a:blip r:embed="rId3"/>
                <a:stretch>
                  <a:fillRect l="-434" t="-14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3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Çarpışma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Çarpışma konusunu iki başlık altında </a:t>
            </a:r>
            <a:r>
              <a:rPr lang="tr-TR" dirty="0" smtClean="0"/>
              <a:t>inceleyeceğiz.</a:t>
            </a:r>
            <a:endParaRPr lang="tr-TR" dirty="0"/>
          </a:p>
          <a:p>
            <a:pPr marL="914400" lvl="1" indent="-514350">
              <a:buFont typeface="+mj-lt"/>
              <a:buAutoNum type="romanUcPeriod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Direkt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merkezcil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çarpışma</a:t>
            </a:r>
            <a:endParaRPr lang="tr-T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romanUcPeriod"/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Eğik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merkezcil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çarpışma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184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4’ün 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85140" y="4581128"/>
            <a:ext cx="4482802" cy="2166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1520" y="1600200"/>
                <a:ext cx="7056784" cy="4530725"/>
              </a:xfrm>
            </p:spPr>
            <p:txBody>
              <a:bodyPr/>
              <a:lstStyle/>
              <a:p>
                <a:r>
                  <a:rPr lang="tr-TR" sz="2400" dirty="0" smtClean="0"/>
                  <a:t>Çözüm devam</a:t>
                </a:r>
              </a:p>
              <a:p>
                <a:pPr lvl="1"/>
                <a:r>
                  <a:rPr lang="tr-TR" dirty="0" smtClean="0"/>
                  <a:t>Momentumun korunumundan çarpışma sonrası hızlarla ilgili bir eşitlik bul ve Verilen geri sıçrama katsayısını kullanarak </a:t>
                </a:r>
                <a:r>
                  <a:rPr lang="tr-TR" dirty="0"/>
                  <a:t>çarpışma sonrası hızlarla ilgili bir eşitlik </a:t>
                </a:r>
                <a:r>
                  <a:rPr lang="tr-TR" dirty="0" smtClean="0"/>
                  <a:t> daha bul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+0=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3∗4.2=3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tr-TR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0.7∗4.2=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=2.415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=5.355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457200" lvl="1" indent="0">
                  <a:buNone/>
                </a:pPr>
                <a:endParaRPr lang="tr-TR" dirty="0"/>
              </a:p>
              <a:p>
                <a:pPr marL="457200" lvl="1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1520" y="1600200"/>
                <a:ext cx="7056784" cy="4530725"/>
              </a:xfrm>
              <a:blipFill rotWithShape="0">
                <a:blip r:embed="rId3"/>
                <a:stretch>
                  <a:fillRect l="-518" t="-942" r="-11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34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4’ün 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3408" y="4005064"/>
            <a:ext cx="5674534" cy="2742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1520" y="1600200"/>
                <a:ext cx="8640960" cy="4530725"/>
              </a:xfrm>
            </p:spPr>
            <p:txBody>
              <a:bodyPr/>
              <a:lstStyle/>
              <a:p>
                <a:r>
                  <a:rPr lang="tr-TR" sz="2400" dirty="0" smtClean="0"/>
                  <a:t>Çözüm son</a:t>
                </a:r>
              </a:p>
              <a:p>
                <a:pPr lvl="1"/>
                <a:r>
                  <a:rPr lang="tr-TR" dirty="0"/>
                  <a:t>B cisminin durana kadar enerjinin korunumunu yaz ve kat edeceği mesafeyi bul</a:t>
                </a:r>
                <a:r>
                  <a:rPr lang="tr-TR" dirty="0" smtClean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2.4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30+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30)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=2.33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sz="2400" dirty="0"/>
              </a:p>
              <a:p>
                <a:pPr marL="457200" lvl="1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1520" y="1600200"/>
                <a:ext cx="8640960" cy="4530725"/>
              </a:xfrm>
              <a:blipFill rotWithShape="0">
                <a:blip r:embed="rId3"/>
                <a:stretch>
                  <a:fillRect l="-423" t="-9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71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5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72816"/>
            <a:ext cx="3985532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Oyun sırasında fırlatılan top A noktasında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=0.5) </m:t>
                    </m:r>
                  </m:oMath>
                </a14:m>
                <a:r>
                  <a:rPr lang="tr-TR" sz="2400" dirty="0" smtClean="0"/>
                  <a:t>duvara B noktasında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=0.3) </m:t>
                    </m:r>
                  </m:oMath>
                </a14:m>
                <a:r>
                  <a:rPr lang="tr-TR" sz="2400" dirty="0" smtClean="0"/>
                  <a:t>yere çarpıyor.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Oyuncu topu kendisinden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tr-TR" sz="2400" i="1" dirty="0" err="1" smtClean="0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önde ve yerden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tr-TR" sz="2400" i="1" dirty="0" err="1" smtClean="0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yükseklikte tutuyor.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Problem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 smtClean="0"/>
                  <a:t> ile gösterilen mesafenin bulunması istenmektedir.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İki olası çözüm olduğuna dikkat ediniz.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30725"/>
              </a:xfrm>
              <a:blipFill rotWithShape="0">
                <a:blip r:embed="rId3"/>
                <a:stretch>
                  <a:fillRect l="-2254" t="-942" r="-1408" b="-68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4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5’in 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72816"/>
            <a:ext cx="3985532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Çözüm Yolu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tr-TR" sz="2400" dirty="0" smtClean="0"/>
                  <a:t>Topun duvara çarptıktan sonraki hızı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=0.5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tr-TR" sz="2400" dirty="0" smtClean="0"/>
                  <a:t>Topun yere düşme hızı ve zamanı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tr-TR" sz="2400" dirty="0" smtClean="0"/>
                  <a:t>Yere çarptıktan sonraki hızı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=0.3) </m:t>
                    </m:r>
                  </m:oMath>
                </a14:m>
                <a:endParaRPr lang="tr-TR" sz="2400" dirty="0" smtClean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tr-TR" sz="2400" dirty="0" smtClean="0"/>
                  <a:t>Sıçradıktan sonra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tr-TR" sz="2400" i="1" dirty="0" err="1" smtClean="0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yüksekliğe ulaşma hızı zamanı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tr-TR" sz="2400" dirty="0" smtClean="0"/>
                  <a:t>Problem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400" dirty="0" smtClean="0"/>
                  <a:t> ile gösterilen mesafenin iki durum içi bulunması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30725"/>
              </a:xfrm>
              <a:blipFill rotWithShape="0">
                <a:blip r:embed="rId3"/>
                <a:stretch>
                  <a:fillRect l="-2254" t="-942" r="-3521" b="-181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8257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5’in 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718102"/>
            <a:ext cx="3384376" cy="2139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dirty="0" smtClean="0"/>
                  <a:t>Çözüm Yolu</a:t>
                </a:r>
              </a:p>
              <a:p>
                <a:pPr marL="0" indent="0">
                  <a:buNone/>
                </a:pPr>
                <a:r>
                  <a:rPr lang="tr-TR" sz="2000" dirty="0" smtClean="0"/>
                  <a:t>b.) Topun yere düşme hızı enerjini korunumundan bulunur. Bu sefer x yönündeki hız sabit kalır y yönündeki hızı yerçekimi ivmesinin etkisi ile değişir.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𝑎𝑦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üşüş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−(−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𝑎𝑦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=0.1104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30725"/>
              </a:xfrm>
              <a:blipFill rotWithShape="0">
                <a:blip r:embed="rId3"/>
                <a:stretch>
                  <a:fillRect l="-1549" t="-6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457200" y="1600200"/>
                <a:ext cx="3826768" cy="4071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=−100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45=−70.7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=−100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45=−70.7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000" dirty="0" smtClean="0"/>
              </a:p>
              <a:p>
                <a:r>
                  <a:rPr lang="tr-TR" sz="2000" dirty="0" smtClean="0"/>
                  <a:t>a.) duvara çarptıktan sonra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2000" dirty="0" smtClean="0"/>
                  <a:t> yönündeki hız değişecek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2000" dirty="0" smtClean="0"/>
                  <a:t> yönündeki hız aynı kalacaktır.</a:t>
                </a:r>
                <a:endParaRPr lang="tr-T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=−70.7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=−0.5∗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−70.7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35.4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3826768" cy="4071499"/>
              </a:xfrm>
              <a:prstGeom prst="rect">
                <a:avLst/>
              </a:prstGeom>
              <a:blipFill rotWithShape="0">
                <a:blip r:embed="rId4"/>
                <a:stretch>
                  <a:fillRect l="-15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540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5’in Çözümü</a:t>
            </a:r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72816"/>
            <a:ext cx="3985532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dirty="0" smtClean="0"/>
                  <a:t>d.) Sıçradıktan sonra </a:t>
                </a:r>
                <a14:m>
                  <m:oMath xmlns:m="http://schemas.openxmlformats.org/officeDocument/2006/math"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tr-TR" sz="2000" i="1" dirty="0" err="1" smtClean="0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tr-TR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 smtClean="0"/>
                  <a:t>yüksekliğe ulaşma hızı ve zamanı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𝑏𝑦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𝑏𝑦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𝑏𝑦</m:t>
                          </m:r>
                        </m:sub>
                      </m:sSub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𝑔</m:t>
                      </m:r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𝑖𝑙𝑘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𝑑𝑢𝑟𝑢𝑚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=0.212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𝑘𝑖𝑛𝑐𝑖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𝑑𝑢𝑟𝑢𝑚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1.172 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r>
                  <a:rPr lang="tr-TR" sz="2000" dirty="0" smtClean="0"/>
                  <a:t>e.) İlk durumda mesafe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üşüş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𝑖𝑙𝑘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üşüş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𝑖𝑙𝑘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=13.4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r>
                  <a:rPr lang="tr-TR" sz="2000" dirty="0" smtClean="0"/>
                  <a:t>İkinci durumda mesafe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üşüş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𝑖𝑘𝑖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+2=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5976" y="1600200"/>
                <a:ext cx="4330824" cy="4530725"/>
              </a:xfrm>
              <a:blipFill rotWithShape="0">
                <a:blip r:embed="rId3"/>
                <a:stretch>
                  <a:fillRect l="-1549" t="-673" r="-22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251520" y="4437112"/>
                <a:ext cx="4057540" cy="1518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c.) Yere çarpıp sıçrama hızı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=−0.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𝑏𝑦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4057540" cy="1518301"/>
              </a:xfrm>
              <a:prstGeom prst="rect">
                <a:avLst/>
              </a:prstGeom>
              <a:blipFill rotWithShape="0">
                <a:blip r:embed="rId4"/>
                <a:stretch>
                  <a:fillRect l="-1201" t="-24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309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6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1700808"/>
            <a:ext cx="5280584" cy="144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9552" y="2996952"/>
                <a:ext cx="8147248" cy="31339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/>
                  <a:t>Yatay olarak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220 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hızla uçan A uçağına,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200 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tr-TR" sz="2400" dirty="0" smtClean="0"/>
                  <a:t>’lık B planörü bağlanmıştır. Bağlama kablosu düz bir çizgi şeklinde 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tr-TR" sz="2400" dirty="0" smtClean="0"/>
                  <a:t> uzunluğundadır.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400" dirty="0" smtClean="0"/>
                  <a:t>olduğunda planör yükselmeye başlıyor ve kablonun yatayla yaptığı açı sabit olarak artmaya başlıyor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tr-TR" sz="2400" i="1" dirty="0" err="1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400" dirty="0" smtClean="0"/>
                  <a:t>. Aynı zamanda bu pozisyon için bağlama kablosundaki gerilim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1520 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tr-TR" sz="2400" dirty="0" smtClean="0"/>
                  <a:t>. Planöre etkiyen aerodinamik kaldırma L ve sürüklenme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tr-TR" sz="2400" dirty="0" smtClean="0"/>
                  <a:t> kuvvetlerini hesaplayınız. </a:t>
                </a:r>
                <a:endParaRPr lang="tr-TR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9552" y="2996952"/>
                <a:ext cx="8147248" cy="3133973"/>
              </a:xfrm>
              <a:blipFill rotWithShape="0">
                <a:blip r:embed="rId3"/>
                <a:stretch>
                  <a:fillRect l="-1198" t="-1362" b="-13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647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</a:t>
            </a:r>
            <a:r>
              <a:rPr lang="tr-TR" smtClean="0"/>
              <a:t>6’nın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4783985" y="1583664"/>
                <a:ext cx="4324672" cy="1603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85" y="1583664"/>
                <a:ext cx="4324672" cy="1603131"/>
              </a:xfrm>
              <a:prstGeom prst="rect">
                <a:avLst/>
              </a:prstGeom>
              <a:blipFill rotWithShape="0">
                <a:blip r:embed="rId2"/>
                <a:stretch>
                  <a:fillRect t="-3802" b="-3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 17"/>
          <p:cNvGrpSpPr/>
          <p:nvPr/>
        </p:nvGrpSpPr>
        <p:grpSpPr>
          <a:xfrm>
            <a:off x="198391" y="1412776"/>
            <a:ext cx="5280584" cy="1818201"/>
            <a:chOff x="452981" y="4745388"/>
            <a:chExt cx="5280584" cy="1818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Metin kutusu 10"/>
                <p:cNvSpPr txBox="1"/>
                <p:nvPr/>
              </p:nvSpPr>
              <p:spPr>
                <a:xfrm>
                  <a:off x="994816" y="4745388"/>
                  <a:ext cx="509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Metin kutusu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16" y="4745388"/>
                  <a:ext cx="50918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Content Placeholder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52981" y="5113784"/>
              <a:ext cx="5280584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Düz Bağlayıcı 7"/>
            <p:cNvCxnSpPr/>
            <p:nvPr/>
          </p:nvCxnSpPr>
          <p:spPr bwMode="auto">
            <a:xfrm>
              <a:off x="1220937" y="5581836"/>
              <a:ext cx="2520280" cy="504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Metin kutusu 9"/>
                <p:cNvSpPr txBox="1"/>
                <p:nvPr/>
              </p:nvSpPr>
              <p:spPr>
                <a:xfrm>
                  <a:off x="3411743" y="5649198"/>
                  <a:ext cx="509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Metin kutusu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743" y="5649198"/>
                  <a:ext cx="509181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Düz Bağlayıcı 8"/>
            <p:cNvCxnSpPr/>
            <p:nvPr/>
          </p:nvCxnSpPr>
          <p:spPr bwMode="auto">
            <a:xfrm flipH="1">
              <a:off x="1091000" y="4884404"/>
              <a:ext cx="316815" cy="13948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Düz Ok Bağlayıcısı 15"/>
            <p:cNvCxnSpPr/>
            <p:nvPr/>
          </p:nvCxnSpPr>
          <p:spPr bwMode="auto">
            <a:xfrm>
              <a:off x="1249407" y="5649198"/>
              <a:ext cx="0" cy="6397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Metin kutusu 16"/>
                <p:cNvSpPr txBox="1"/>
                <p:nvPr/>
              </p:nvSpPr>
              <p:spPr>
                <a:xfrm>
                  <a:off x="966346" y="6194257"/>
                  <a:ext cx="509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Metin kutusu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46" y="6194257"/>
                  <a:ext cx="509181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205" b="-819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/>
              <p:cNvSpPr txBox="1"/>
              <p:nvPr/>
            </p:nvSpPr>
            <p:spPr>
              <a:xfrm>
                <a:off x="459312" y="3246459"/>
                <a:ext cx="6416944" cy="2315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=0⟹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25−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25−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15=0</m:t>
                      </m:r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25−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𝐷𝑐𝑜𝑠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25+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15=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0.906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−0.422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=1895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0.422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+0.906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=1936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=2536;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=955.6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12" y="3246459"/>
                <a:ext cx="6416944" cy="23153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Düz Ok Bağlayıcısı 21"/>
          <p:cNvCxnSpPr/>
          <p:nvPr/>
        </p:nvCxnSpPr>
        <p:spPr bwMode="auto">
          <a:xfrm>
            <a:off x="994817" y="2249224"/>
            <a:ext cx="768871" cy="171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Metin kutusu 22"/>
              <p:cNvSpPr txBox="1"/>
              <p:nvPr/>
            </p:nvSpPr>
            <p:spPr>
              <a:xfrm>
                <a:off x="1287546" y="2386747"/>
                <a:ext cx="509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Metin kutusu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546" y="2386747"/>
                <a:ext cx="50918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55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Direkt Merkezcil Çarpışma</a:t>
            </a:r>
            <a:endParaRPr lang="tr-TR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1700808"/>
            <a:ext cx="8280920" cy="4486275"/>
            <a:chOff x="467544" y="1700808"/>
            <a:chExt cx="8280920" cy="44862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700808"/>
              <a:ext cx="6029325" cy="44862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5257" r="15222"/>
            <a:stretch/>
          </p:blipFill>
          <p:spPr>
            <a:xfrm>
              <a:off x="5436096" y="2996952"/>
              <a:ext cx="3243880" cy="197939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52120" y="2708920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Çarpışma Sırasında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43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Direkt Merkezcil Çarpışma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Hareket sırasında parçacıklara etkiyen net kuvvet sıfır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olur.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Eğer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 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𝑖𝑠𝑒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∆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 </m:t>
                          </m:r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𝑑𝚤𝑟</m:t>
                          </m:r>
                        </m:e>
                      </m:nary>
                    </m:oMath>
                  </m:oMathPara>
                </a14:m>
                <a:endParaRPr lang="tr-TR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tr-T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tr-T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bilinmeyen, dolayısıyla iki bilinmeyen tek denklem var, yeni bir ilişki daha bulmamız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gerek.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Bunun için </a:t>
                </a:r>
                <a:r>
                  <a:rPr lang="tr-TR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deformasyon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 </a:t>
                </a:r>
                <a:r>
                  <a:rPr lang="tr-TR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restorasyon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kavramlarını düşüneceğiz.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480" b="-76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98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Direkt Merkezcil Çarpışma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Çarpışma</a:t>
            </a:r>
            <a:r>
              <a:rPr lang="tr-TR" sz="2400" dirty="0" smtClean="0"/>
              <a:t> </a:t>
            </a:r>
            <a:r>
              <a:rPr lang="en-US" sz="2400" dirty="0" err="1" smtClean="0"/>
              <a:t>şartlarında</a:t>
            </a:r>
            <a:r>
              <a:rPr lang="en-US" sz="2400" dirty="0"/>
              <a:t>; </a:t>
            </a:r>
            <a:r>
              <a:rPr lang="en-US" sz="2400" dirty="0" err="1"/>
              <a:t>ses</a:t>
            </a:r>
            <a:r>
              <a:rPr lang="en-US" sz="2400" dirty="0"/>
              <a:t>, </a:t>
            </a:r>
            <a:r>
              <a:rPr lang="en-US" sz="2400" dirty="0" err="1" smtClean="0"/>
              <a:t>ısı</a:t>
            </a:r>
            <a:r>
              <a:rPr lang="en-US" sz="2400" dirty="0" smtClean="0"/>
              <a:t> </a:t>
            </a:r>
            <a:r>
              <a:rPr lang="en-US" sz="2400" dirty="0" err="1" smtClean="0"/>
              <a:t>oluşumu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çarpışan</a:t>
            </a:r>
            <a:r>
              <a:rPr lang="en-US" sz="2400" dirty="0" smtClean="0"/>
              <a:t> </a:t>
            </a:r>
            <a:r>
              <a:rPr lang="en-US" sz="2400" dirty="0" err="1"/>
              <a:t>cisimlerde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DEFORMASYON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şek</a:t>
            </a:r>
            <a:r>
              <a:rPr lang="tr-TR" sz="2400" dirty="0" smtClean="0"/>
              <a:t>i</a:t>
            </a:r>
            <a:r>
              <a:rPr lang="en-US" sz="2400" dirty="0" smtClean="0"/>
              <a:t>l</a:t>
            </a:r>
            <a:r>
              <a:rPr lang="tr-TR" sz="2400" dirty="0" smtClean="0"/>
              <a:t> b</a:t>
            </a:r>
            <a:r>
              <a:rPr lang="en-US" sz="2400" dirty="0" err="1" smtClean="0"/>
              <a:t>ozuklu</a:t>
            </a:r>
            <a:r>
              <a:rPr lang="tr-TR" sz="2400" dirty="0" smtClean="0"/>
              <a:t>ğ</a:t>
            </a:r>
            <a:r>
              <a:rPr lang="en-US" sz="2400" dirty="0" smtClean="0"/>
              <a:t>u)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tr-TR" sz="2400" dirty="0" smtClean="0">
                <a:solidFill>
                  <a:schemeClr val="accent6">
                    <a:lumMod val="50000"/>
                  </a:schemeClr>
                </a:solidFill>
              </a:rPr>
              <a:t>RESTORASYON</a:t>
            </a:r>
            <a:r>
              <a:rPr lang="tr-TR" sz="2400" dirty="0" smtClean="0"/>
              <a:t> (</a:t>
            </a:r>
            <a:r>
              <a:rPr lang="en-US" sz="2400" dirty="0" err="1" smtClean="0"/>
              <a:t>esk</a:t>
            </a:r>
            <a:r>
              <a:rPr lang="tr-TR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şekl</a:t>
            </a:r>
            <a:r>
              <a:rPr lang="tr-TR" sz="2400" dirty="0" smtClean="0"/>
              <a:t>i</a:t>
            </a:r>
            <a:r>
              <a:rPr lang="en-US" sz="2400" dirty="0" smtClean="0"/>
              <a:t>n</a:t>
            </a:r>
            <a:r>
              <a:rPr lang="tr-TR" sz="2400" dirty="0" smtClean="0"/>
              <a:t>i</a:t>
            </a:r>
            <a:r>
              <a:rPr lang="en-US" sz="2400" dirty="0" smtClean="0"/>
              <a:t> alma</a:t>
            </a:r>
            <a:r>
              <a:rPr lang="tr-TR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gibi</a:t>
            </a:r>
            <a:r>
              <a:rPr lang="en-US" sz="2400" dirty="0" smtClean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olaylar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 smtClean="0"/>
              <a:t>çıkar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71600" y="3573016"/>
            <a:ext cx="7344816" cy="2861016"/>
            <a:chOff x="971600" y="3573016"/>
            <a:chExt cx="7344816" cy="2861016"/>
          </a:xfrm>
        </p:grpSpPr>
        <p:grpSp>
          <p:nvGrpSpPr>
            <p:cNvPr id="9" name="Group 8"/>
            <p:cNvGrpSpPr/>
            <p:nvPr/>
          </p:nvGrpSpPr>
          <p:grpSpPr>
            <a:xfrm>
              <a:off x="971600" y="3573016"/>
              <a:ext cx="7344816" cy="2861016"/>
              <a:chOff x="971600" y="3573016"/>
              <a:chExt cx="7344816" cy="28610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1600" y="3573016"/>
                <a:ext cx="1728192" cy="2835517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051720" y="3573016"/>
                <a:ext cx="30243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AutoNum type="romanUcPeriod"/>
                </a:pPr>
                <a:r>
                  <a:rPr lang="tr-TR" sz="2400" dirty="0" smtClean="0"/>
                  <a:t>Deformasyon periyodu</a:t>
                </a:r>
              </a:p>
              <a:p>
                <a:pPr marL="400050" indent="-400050">
                  <a:buAutoNum type="romanUcPeriod"/>
                </a:pPr>
                <a:r>
                  <a:rPr lang="tr-TR" sz="2400" dirty="0" smtClean="0"/>
                  <a:t>Restorasyon periyodu</a:t>
                </a:r>
                <a:endParaRPr lang="en-US" sz="2400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4088" y="3573016"/>
                <a:ext cx="2952328" cy="2861016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547664" y="544522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I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35696" y="544522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II</a:t>
                </a:r>
                <a:endParaRPr lang="en-US" dirty="0"/>
              </a:p>
            </p:txBody>
          </p:sp>
        </p:grpSp>
        <p:cxnSp>
          <p:nvCxnSpPr>
            <p:cNvPr id="10" name="Curved Connector 9"/>
            <p:cNvCxnSpPr/>
            <p:nvPr/>
          </p:nvCxnSpPr>
          <p:spPr>
            <a:xfrm>
              <a:off x="2339752" y="5877272"/>
              <a:ext cx="504056" cy="28803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27784" y="5661248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/>
                <a:t>Ayrılma zamanı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94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Direkt Merkezcil Çarpışma</a:t>
            </a:r>
            <a:br>
              <a:rPr lang="tr-TR" dirty="0" smtClean="0"/>
            </a:br>
            <a:r>
              <a:rPr lang="tr-TR" dirty="0" smtClean="0"/>
              <a:t>Geri Sıçrama Katsayısı (e)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635080" cy="4530725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Klasik</a:t>
                </a:r>
                <a:r>
                  <a:rPr lang="en-US" dirty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çarpışma (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impact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) 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teorisine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 g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ö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re</a:t>
                </a:r>
                <a:r>
                  <a:rPr lang="en-US" dirty="0">
                    <a:solidFill>
                      <a:srgbClr val="000000"/>
                    </a:solidFill>
                    <a:latin typeface="R12"/>
                  </a:rPr>
                  <a:t>; </a:t>
                </a:r>
                <a:endParaRPr lang="tr-TR" dirty="0" smtClean="0">
                  <a:solidFill>
                    <a:srgbClr val="000000"/>
                  </a:solidFill>
                  <a:latin typeface="R12"/>
                </a:endParaRPr>
              </a:p>
              <a:p>
                <a:r>
                  <a:rPr lang="tr-TR" dirty="0">
                    <a:solidFill>
                      <a:srgbClr val="000000"/>
                    </a:solidFill>
                    <a:latin typeface="R12"/>
                  </a:rPr>
                  <a:t>H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i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ç 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enerji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kayb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ı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olmayan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tam </a:t>
                </a:r>
                <a:r>
                  <a:rPr lang="en-US" dirty="0" err="1">
                    <a:solidFill>
                      <a:srgbClr val="000000"/>
                    </a:solidFill>
                    <a:latin typeface="R12"/>
                  </a:rPr>
                  <a:t>elastik</a:t>
                </a:r>
                <a:r>
                  <a:rPr lang="en-US" dirty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çarpışma için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tr-TR" dirty="0" smtClean="0">
                  <a:solidFill>
                    <a:srgbClr val="000000"/>
                  </a:solidFill>
                  <a:latin typeface="R12"/>
                </a:endParaRPr>
              </a:p>
              <a:p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D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i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ğ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er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R12"/>
                  </a:rPr>
                  <a:t>taraftan</a:t>
                </a:r>
                <a:r>
                  <a:rPr lang="en-US" dirty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ç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arp</a:t>
                </a:r>
                <a:r>
                  <a:rPr lang="tr-TR" dirty="0" err="1" smtClean="0">
                    <a:solidFill>
                      <a:srgbClr val="000000"/>
                    </a:solidFill>
                    <a:latin typeface="R12"/>
                  </a:rPr>
                  <a:t>ış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madan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R12"/>
                  </a:rPr>
                  <a:t>sonra</a:t>
                </a:r>
                <a:r>
                  <a:rPr lang="en-US" dirty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cisimler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birbirine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R12"/>
                  </a:rPr>
                  <a:t>kenetlenirse</a:t>
                </a:r>
                <a:r>
                  <a:rPr lang="en-US" dirty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tr-TR" dirty="0" smtClean="0">
                    <a:solidFill>
                      <a:srgbClr val="000000"/>
                    </a:solidFill>
                    <a:latin typeface="R12"/>
                  </a:rPr>
                  <a:t>tam plastik çarpışma olur.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0 </m:t>
                      </m:r>
                    </m:oMath>
                  </m:oMathPara>
                </a14:m>
                <a:endParaRPr lang="tr-TR" dirty="0" smtClean="0">
                  <a:solidFill>
                    <a:srgbClr val="000000"/>
                  </a:solidFill>
                  <a:latin typeface="R12"/>
                </a:endParaRPr>
              </a:p>
              <a:p>
                <a:r>
                  <a:rPr lang="en-US" dirty="0" err="1" smtClean="0">
                    <a:solidFill>
                      <a:srgbClr val="000000"/>
                    </a:solidFill>
                    <a:latin typeface="R12"/>
                  </a:rPr>
                  <a:t>Genelde</a:t>
                </a:r>
                <a:r>
                  <a:rPr lang="en-US" dirty="0" smtClean="0">
                    <a:solidFill>
                      <a:srgbClr val="000000"/>
                    </a:solidFill>
                    <a:latin typeface="R12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R12"/>
                  </a:rPr>
                  <a:t>ise</a:t>
                </a:r>
                <a:r>
                  <a:rPr lang="en-US" dirty="0">
                    <a:solidFill>
                      <a:srgbClr val="000000"/>
                    </a:solidFill>
                    <a:latin typeface="R12"/>
                  </a:rPr>
                  <a:t> </a:t>
                </a:r>
                <a:endParaRPr lang="tr-TR" dirty="0" smtClean="0">
                  <a:solidFill>
                    <a:srgbClr val="000000"/>
                  </a:solidFill>
                  <a:latin typeface="R1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tr-T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R12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635080" cy="4530725"/>
              </a:xfrm>
              <a:blipFill rotWithShape="0">
                <a:blip r:embed="rId2"/>
                <a:stretch>
                  <a:fillRect l="-919" t="-1480" b="-90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6171" y="3068960"/>
            <a:ext cx="3177941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54051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5276</TotalTime>
  <Words>1101</Words>
  <Application>Microsoft Office PowerPoint</Application>
  <PresentationFormat>On-screen Show (4:3)</PresentationFormat>
  <Paragraphs>377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Cambria Math</vt:lpstr>
      <vt:lpstr>R12</vt:lpstr>
      <vt:lpstr>Times New Roman</vt:lpstr>
      <vt:lpstr>Wingdings</vt:lpstr>
      <vt:lpstr>Level</vt:lpstr>
      <vt:lpstr>Bölüm 3 Parçacık Kinetiği </vt:lpstr>
      <vt:lpstr>Parçacıkların Kinetiği</vt:lpstr>
      <vt:lpstr>Giriş</vt:lpstr>
      <vt:lpstr>İmpuls Momentum Yöntemi Çarpışma</vt:lpstr>
      <vt:lpstr>Çarpışma</vt:lpstr>
      <vt:lpstr>Direkt Merkezcil Çarpışma</vt:lpstr>
      <vt:lpstr>Direkt Merkezcil Çarpışma</vt:lpstr>
      <vt:lpstr>Direkt Merkezcil Çarpışma</vt:lpstr>
      <vt:lpstr>Direkt Merkezcil Çarpışma Geri Sıçrama Katsayısı (e)</vt:lpstr>
      <vt:lpstr>Direkt Merkezcil Çarpışma Geri Sıçrama Katsayısı (e)</vt:lpstr>
      <vt:lpstr>Direkt Merkezcil Çarpışma Geri Sıçrama Katsayısı (e)</vt:lpstr>
      <vt:lpstr>Örnek</vt:lpstr>
      <vt:lpstr>Örneğin Çözümü</vt:lpstr>
      <vt:lpstr>Örneğin Çözümü</vt:lpstr>
      <vt:lpstr>Örneğin Çözümü</vt:lpstr>
      <vt:lpstr>Eğik Merkezcil Çarpışma</vt:lpstr>
      <vt:lpstr>Eğik Merkezcil Çarpışma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Örnekler</vt:lpstr>
      <vt:lpstr>10=5v_0-v^′ cosθ   (1) 5=v^′  sin⁡(θ-30)       (2) 5.196=v_0 cos30+v^′ cos(θ-30)         (3) </vt:lpstr>
      <vt:lpstr>5=0.86v^′  sin⁡θ-0.5v^′ cosθ  3.476=1.32v^′  cos⁡θ+0.5v^′ sinθ</vt:lpstr>
      <vt:lpstr>Örnekler</vt:lpstr>
      <vt:lpstr>Özel Uygulamalar Bağıl Hareket</vt:lpstr>
      <vt:lpstr>Bağıl Hareket</vt:lpstr>
      <vt:lpstr>Bağıl Hareket</vt:lpstr>
      <vt:lpstr>Sabit Hızla Ötelenen Sistemler</vt:lpstr>
      <vt:lpstr>Örnekler</vt:lpstr>
      <vt:lpstr>Örnek 1’in çözümü</vt:lpstr>
      <vt:lpstr>Örnekler</vt:lpstr>
      <vt:lpstr>Örnek 2’nin çözümü</vt:lpstr>
      <vt:lpstr>Örnek 2’nin çözümü devam</vt:lpstr>
      <vt:lpstr>Örnek 2’nin çözümü devam</vt:lpstr>
      <vt:lpstr>Örnek 2’nin çözümü devam</vt:lpstr>
      <vt:lpstr>Örnek 3</vt:lpstr>
      <vt:lpstr>Örnek 3’ün çözümü</vt:lpstr>
      <vt:lpstr>Örnek 3’ün çözümü devam</vt:lpstr>
      <vt:lpstr>Örnek 4</vt:lpstr>
      <vt:lpstr>Örnek 4’ün çözümü</vt:lpstr>
      <vt:lpstr>Örnek 4’ün çözümü</vt:lpstr>
      <vt:lpstr>Örnek 4’ün çözümü</vt:lpstr>
      <vt:lpstr>Örnek 4’ün çözümü</vt:lpstr>
      <vt:lpstr>Örnek 5</vt:lpstr>
      <vt:lpstr>Örnek 5’in Çözümü</vt:lpstr>
      <vt:lpstr>Örnek 5’in Çözümü</vt:lpstr>
      <vt:lpstr>Örnek 5’in Çözümü</vt:lpstr>
      <vt:lpstr>Örnek 6</vt:lpstr>
      <vt:lpstr>Örnek 6’nın çözümü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Windows Kullanıcısı</cp:lastModifiedBy>
  <cp:revision>343</cp:revision>
  <dcterms:created xsi:type="dcterms:W3CDTF">2018-09-06T10:33:28Z</dcterms:created>
  <dcterms:modified xsi:type="dcterms:W3CDTF">2019-11-06T03:57:50Z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